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256" r:id="rId2"/>
    <p:sldId id="322" r:id="rId3"/>
    <p:sldId id="312" r:id="rId4"/>
    <p:sldId id="257" r:id="rId5"/>
    <p:sldId id="258" r:id="rId6"/>
    <p:sldId id="260" r:id="rId7"/>
    <p:sldId id="266" r:id="rId8"/>
    <p:sldId id="261" r:id="rId9"/>
    <p:sldId id="267" r:id="rId10"/>
    <p:sldId id="262" r:id="rId11"/>
    <p:sldId id="263" r:id="rId12"/>
    <p:sldId id="268" r:id="rId13"/>
    <p:sldId id="264" r:id="rId14"/>
    <p:sldId id="269" r:id="rId15"/>
    <p:sldId id="308" r:id="rId16"/>
    <p:sldId id="320" r:id="rId17"/>
    <p:sldId id="265" r:id="rId18"/>
    <p:sldId id="324" r:id="rId19"/>
    <p:sldId id="339" r:id="rId20"/>
    <p:sldId id="271" r:id="rId21"/>
    <p:sldId id="327" r:id="rId22"/>
    <p:sldId id="340" r:id="rId23"/>
    <p:sldId id="326" r:id="rId24"/>
    <p:sldId id="310" r:id="rId25"/>
    <p:sldId id="328" r:id="rId26"/>
    <p:sldId id="306" r:id="rId27"/>
    <p:sldId id="307" r:id="rId28"/>
    <p:sldId id="270" r:id="rId29"/>
    <p:sldId id="276" r:id="rId30"/>
    <p:sldId id="272" r:id="rId31"/>
    <p:sldId id="277" r:id="rId32"/>
    <p:sldId id="309" r:id="rId33"/>
    <p:sldId id="311" r:id="rId34"/>
    <p:sldId id="329" r:id="rId35"/>
    <p:sldId id="314" r:id="rId36"/>
    <p:sldId id="278" r:id="rId37"/>
    <p:sldId id="279" r:id="rId38"/>
    <p:sldId id="280" r:id="rId39"/>
    <p:sldId id="302" r:id="rId40"/>
    <p:sldId id="301" r:id="rId41"/>
    <p:sldId id="281" r:id="rId42"/>
    <p:sldId id="282" r:id="rId43"/>
    <p:sldId id="292" r:id="rId44"/>
    <p:sldId id="296" r:id="rId45"/>
    <p:sldId id="294" r:id="rId46"/>
    <p:sldId id="295" r:id="rId47"/>
    <p:sldId id="297" r:id="rId48"/>
    <p:sldId id="298" r:id="rId49"/>
    <p:sldId id="299" r:id="rId50"/>
    <p:sldId id="300" r:id="rId51"/>
    <p:sldId id="305" r:id="rId52"/>
    <p:sldId id="344" r:id="rId53"/>
    <p:sldId id="303" r:id="rId54"/>
    <p:sldId id="304" r:id="rId55"/>
    <p:sldId id="343" r:id="rId56"/>
    <p:sldId id="319" r:id="rId57"/>
    <p:sldId id="341" r:id="rId58"/>
    <p:sldId id="335" r:id="rId59"/>
    <p:sldId id="275" r:id="rId60"/>
    <p:sldId id="323" r:id="rId61"/>
    <p:sldId id="274" r:id="rId62"/>
    <p:sldId id="342" r:id="rId63"/>
    <p:sldId id="336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  <p:sldId id="315" r:id="rId73"/>
    <p:sldId id="316" r:id="rId74"/>
    <p:sldId id="317" r:id="rId75"/>
    <p:sldId id="330" r:id="rId76"/>
    <p:sldId id="332" r:id="rId77"/>
    <p:sldId id="333" r:id="rId78"/>
    <p:sldId id="334" r:id="rId79"/>
    <p:sldId id="291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33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51" d="100"/>
          <a:sy n="51" d="100"/>
        </p:scale>
        <p:origin x="-124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6"/>
    </p:cViewPr>
  </p:outlineViewPr>
  <p:notesTextViewPr>
    <p:cViewPr>
      <p:scale>
        <a:sx n="200" d="100"/>
        <a:sy n="2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10AFE5-B14E-44B2-95AC-6E84A455BCD4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F45ECA-69B1-4FF9-AEFA-693BCF406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DB37-B011-48C8-B420-81BE1BEDAFAA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57F20-4EB6-4F09-A583-EEBDEFA98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BB48-3DF4-4EAD-9448-CD9592DCC2EB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AF014-093E-4698-B855-7EFEE569F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0171C-1F1E-45E8-B61B-547862B62BD1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35F1-48EA-46FC-B87F-99C87DF72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7C14-E8EB-4E6F-9897-4D223920C875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E636-EC5E-4456-990E-1168F11C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ED02-2D1F-489C-8311-9D0796268175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14EA-7484-4F2E-88FF-3A5D9453F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2658F-535E-4461-BD70-1C86E9DEF477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D3BD-81AA-4E0A-BEA3-86999197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E5FE7-561A-48A3-8F8B-8F4FB21C98C3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E8293-8A9B-4EA5-8214-C2513EC75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8121-4A49-4A63-8A8E-34AFD30B8BDD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97AE2-D8FC-4CC1-87C8-08C8BA81C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CCA3-1616-484A-8B12-65BA1FAFCD3E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7B66-917B-4D5F-B530-60D18E490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79D87-3368-497E-A734-76A0EF95E091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BBF77-6D7D-4E90-97B8-8556674E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537FE-10E5-44E8-9C43-070DA2B789EC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8C3AB-B842-4DE6-A54C-EB5FF6E0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6F84-1764-468B-9A01-31EA1BFBF3B7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0AB4-A66D-4279-BADB-EBDB02FD9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D9E44-128C-456A-A763-78440E05E306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CE92-A431-4AC0-98C2-5E3425121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71B15-23F7-489C-B15F-28B04EC9DCEE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90E34-2C61-4EE4-B7E8-2EE0839D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80FB-5C32-4FAE-948A-6D2C66950B7C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FED8-66DF-4994-B4CA-1C6032F7A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426E6-D507-4D89-85DC-F985655BF505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87C0-60E5-40DD-AF21-B4BF07BA6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BE99-885B-4A1B-92C3-4861662C8E6B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4444-D2C2-4C99-886F-28C2D2455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46EE29-879A-4C35-B79B-D389698D79F7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7DBAB5-7539-4234-BAB6-0C318D6DA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31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534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PLANNING OF A HOUSING SCHEME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0"/>
            <a:ext cx="8534400" cy="6858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81000" y="1066800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 dirty="0">
                <a:latin typeface="+mn-lt"/>
                <a:cs typeface="+mn-cs"/>
              </a:rPr>
              <a:t>STEPS INVOLVED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33600"/>
            <a:ext cx="74295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4800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TOPOGRAPHIC SURVEY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808038"/>
            <a:ext cx="8229600" cy="5287962"/>
          </a:xfrm>
        </p:spPr>
        <p:txBody>
          <a:bodyPr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Three-dimensional characteristics of earth's surface.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In plain areas, normally grids have been created within the boundary at regular intervals. Each grid contains an elevation.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For plain area survey, grid interval can be increased.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It helps to design the layout and location of buildings, roads, dams, pipelines, landscapes, fire control routes, etc.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STEP-5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TOPOGRAPHIC SURVEY (Cont…)</a:t>
            </a:r>
          </a:p>
        </p:txBody>
      </p:sp>
      <p:pic>
        <p:nvPicPr>
          <p:cNvPr id="29699" name="Picture 2" descr="C:\Users\Nafees\Downloads\Un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64770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C:\Users\Nafees\Downloads\12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060450"/>
            <a:ext cx="31242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STEP-5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afees\Desktop\G. Magnolia Park 21.03.13 - Copy-Layou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7162800" cy="608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63246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TOPOGRAPHIC SURVEY (Cont…)</a:t>
            </a:r>
            <a:endParaRPr lang="en-US" sz="3000" smtClean="0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152400" y="762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STEP-5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324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FINALIZING THE BOUNDARY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>
          <a:xfrm>
            <a:off x="61913" y="1219200"/>
            <a:ext cx="2605087" cy="5105400"/>
          </a:xfrm>
        </p:spPr>
        <p:txBody>
          <a:bodyPr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Keep in view existing features.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Avoid features that can not be removed or are very costly if they are to be removed.</a:t>
            </a:r>
          </a:p>
        </p:txBody>
      </p:sp>
      <p:pic>
        <p:nvPicPr>
          <p:cNvPr id="31748" name="Picture 2" descr="C:\Users\Nafees\Downloads\U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350" y="914400"/>
            <a:ext cx="62674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STEP-6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00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FINALIZING THE BOUNDARY (Cont…)</a:t>
            </a:r>
            <a:endParaRPr lang="en-US" sz="3000" smtClean="0"/>
          </a:p>
        </p:txBody>
      </p:sp>
      <p:pic>
        <p:nvPicPr>
          <p:cNvPr id="32771" name="Content Placeholder 3" descr="Un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838200"/>
            <a:ext cx="7221537" cy="5867400"/>
          </a:xfrm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STEP-6</a:t>
            </a: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4953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PRE CONSIDERATIONS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838200"/>
            <a:ext cx="8229600" cy="5715000"/>
          </a:xfrm>
        </p:spPr>
        <p:txBody>
          <a:bodyPr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Try to produce a best lay out pattern.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Is there any scope of future extension of project?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Before you draw a layout plan always keep in mind whether there is any existing drain/ Nala or Trunk Sewer or Not?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Where will be the sewerage disposal station?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Is there any structure road passing through the boundary, provided in the structure plan?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Try to use existing landscape/plantation in your planning (Palm City, G.Magnolia).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STEP-7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864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PRE CONSIDERATIONS (Cont…)</a:t>
            </a:r>
            <a:endParaRPr lang="en-US" sz="3000" smtClean="0"/>
          </a:p>
        </p:txBody>
      </p:sp>
      <p:sp>
        <p:nvSpPr>
          <p:cNvPr id="19463" name="Content Placeholder 2"/>
          <p:cNvSpPr>
            <a:spLocks noGrp="1"/>
          </p:cNvSpPr>
          <p:nvPr>
            <p:ph sz="quarter" idx="13"/>
          </p:nvPr>
        </p:nvSpPr>
        <p:spPr>
          <a:xfrm>
            <a:off x="5867400" y="838200"/>
            <a:ext cx="3048000" cy="2667000"/>
          </a:xfrm>
        </p:spPr>
        <p:txBody>
          <a:bodyPr>
            <a:normAutofit fontScale="77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/>
              <a:t>Future extension.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/>
              <a:t>Existing drain.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/>
              <a:t>Sewerage disposal station.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/>
              <a:t>Structure Road.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/>
              <a:t>Existing Landscape.</a:t>
            </a:r>
          </a:p>
        </p:txBody>
      </p:sp>
      <p:pic>
        <p:nvPicPr>
          <p:cNvPr id="34820" name="Content Placeholder 3" descr="UnSSSSStitl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11213"/>
            <a:ext cx="5715000" cy="5970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1" name="Picture 2" descr="C:\Users\Nafees\Downloads\ASASASDAS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188" y="3546475"/>
            <a:ext cx="324167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4822" name="Group 7"/>
          <p:cNvGrpSpPr>
            <a:grpSpLocks/>
          </p:cNvGrpSpPr>
          <p:nvPr/>
        </p:nvGrpSpPr>
        <p:grpSpPr bwMode="auto">
          <a:xfrm>
            <a:off x="138113" y="1687513"/>
            <a:ext cx="8931275" cy="4738687"/>
            <a:chOff x="138545" y="1687945"/>
            <a:chExt cx="8931564" cy="4738256"/>
          </a:xfrm>
        </p:grpSpPr>
        <p:sp>
          <p:nvSpPr>
            <p:cNvPr id="34824" name="TextBox 8"/>
            <p:cNvSpPr txBox="1">
              <a:spLocks noChangeArrowheads="1"/>
            </p:cNvSpPr>
            <p:nvPr/>
          </p:nvSpPr>
          <p:spPr bwMode="auto">
            <a:xfrm>
              <a:off x="6248400" y="4953000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/>
                <a:t>GUJRAWALA CITY</a:t>
              </a:r>
            </a:p>
          </p:txBody>
        </p:sp>
        <p:grpSp>
          <p:nvGrpSpPr>
            <p:cNvPr id="34825" name="Group 23"/>
            <p:cNvGrpSpPr>
              <a:grpSpLocks/>
            </p:cNvGrpSpPr>
            <p:nvPr/>
          </p:nvGrpSpPr>
          <p:grpSpPr bwMode="auto">
            <a:xfrm>
              <a:off x="138545" y="1687945"/>
              <a:ext cx="8931564" cy="4738256"/>
              <a:chOff x="138545" y="1687945"/>
              <a:chExt cx="8931564" cy="4738256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829916" y="3815002"/>
                <a:ext cx="3240193" cy="2611199"/>
              </a:xfrm>
              <a:custGeom>
                <a:avLst/>
                <a:gdLst>
                  <a:gd name="connsiteX0" fmla="*/ 85436 w 3239654"/>
                  <a:gd name="connsiteY0" fmla="*/ 23091 h 2611583"/>
                  <a:gd name="connsiteX1" fmla="*/ 528781 w 3239654"/>
                  <a:gd name="connsiteY1" fmla="*/ 120073 h 2611583"/>
                  <a:gd name="connsiteX2" fmla="*/ 1069109 w 3239654"/>
                  <a:gd name="connsiteY2" fmla="*/ 217055 h 2611583"/>
                  <a:gd name="connsiteX3" fmla="*/ 1720272 w 3239654"/>
                  <a:gd name="connsiteY3" fmla="*/ 438727 h 2611583"/>
                  <a:gd name="connsiteX4" fmla="*/ 2094345 w 3239654"/>
                  <a:gd name="connsiteY4" fmla="*/ 757382 h 2611583"/>
                  <a:gd name="connsiteX5" fmla="*/ 2316018 w 3239654"/>
                  <a:gd name="connsiteY5" fmla="*/ 812800 h 2611583"/>
                  <a:gd name="connsiteX6" fmla="*/ 2745509 w 3239654"/>
                  <a:gd name="connsiteY6" fmla="*/ 743527 h 2611583"/>
                  <a:gd name="connsiteX7" fmla="*/ 2870200 w 3239654"/>
                  <a:gd name="connsiteY7" fmla="*/ 535709 h 2611583"/>
                  <a:gd name="connsiteX8" fmla="*/ 3022600 w 3239654"/>
                  <a:gd name="connsiteY8" fmla="*/ 411018 h 2611583"/>
                  <a:gd name="connsiteX9" fmla="*/ 3064163 w 3239654"/>
                  <a:gd name="connsiteY9" fmla="*/ 798946 h 2611583"/>
                  <a:gd name="connsiteX10" fmla="*/ 3105727 w 3239654"/>
                  <a:gd name="connsiteY10" fmla="*/ 1297709 h 2611583"/>
                  <a:gd name="connsiteX11" fmla="*/ 3230418 w 3239654"/>
                  <a:gd name="connsiteY11" fmla="*/ 1810327 h 2611583"/>
                  <a:gd name="connsiteX12" fmla="*/ 3161145 w 3239654"/>
                  <a:gd name="connsiteY12" fmla="*/ 2128982 h 2611583"/>
                  <a:gd name="connsiteX13" fmla="*/ 3036454 w 3239654"/>
                  <a:gd name="connsiteY13" fmla="*/ 2309091 h 2611583"/>
                  <a:gd name="connsiteX14" fmla="*/ 2717800 w 3239654"/>
                  <a:gd name="connsiteY14" fmla="*/ 2503055 h 2611583"/>
                  <a:gd name="connsiteX15" fmla="*/ 2260600 w 3239654"/>
                  <a:gd name="connsiteY15" fmla="*/ 2572327 h 2611583"/>
                  <a:gd name="connsiteX16" fmla="*/ 1720272 w 3239654"/>
                  <a:gd name="connsiteY16" fmla="*/ 2600037 h 2611583"/>
                  <a:gd name="connsiteX17" fmla="*/ 1332345 w 3239654"/>
                  <a:gd name="connsiteY17" fmla="*/ 2600037 h 2611583"/>
                  <a:gd name="connsiteX18" fmla="*/ 1013690 w 3239654"/>
                  <a:gd name="connsiteY18" fmla="*/ 2600037 h 2611583"/>
                  <a:gd name="connsiteX19" fmla="*/ 528781 w 3239654"/>
                  <a:gd name="connsiteY19" fmla="*/ 2600037 h 2611583"/>
                  <a:gd name="connsiteX20" fmla="*/ 182418 w 3239654"/>
                  <a:gd name="connsiteY20" fmla="*/ 2530764 h 2611583"/>
                  <a:gd name="connsiteX21" fmla="*/ 127000 w 3239654"/>
                  <a:gd name="connsiteY21" fmla="*/ 2350655 h 2611583"/>
                  <a:gd name="connsiteX22" fmla="*/ 71581 w 3239654"/>
                  <a:gd name="connsiteY22" fmla="*/ 1699491 h 2611583"/>
                  <a:gd name="connsiteX23" fmla="*/ 2309 w 3239654"/>
                  <a:gd name="connsiteY23" fmla="*/ 1408546 h 2611583"/>
                  <a:gd name="connsiteX24" fmla="*/ 57727 w 3239654"/>
                  <a:gd name="connsiteY24" fmla="*/ 1103746 h 2611583"/>
                  <a:gd name="connsiteX25" fmla="*/ 140854 w 3239654"/>
                  <a:gd name="connsiteY25" fmla="*/ 785091 h 2611583"/>
                  <a:gd name="connsiteX26" fmla="*/ 99290 w 3239654"/>
                  <a:gd name="connsiteY26" fmla="*/ 494146 h 2611583"/>
                  <a:gd name="connsiteX27" fmla="*/ 85436 w 3239654"/>
                  <a:gd name="connsiteY27" fmla="*/ 314037 h 2611583"/>
                  <a:gd name="connsiteX28" fmla="*/ 85436 w 3239654"/>
                  <a:gd name="connsiteY28" fmla="*/ 258618 h 2611583"/>
                  <a:gd name="connsiteX29" fmla="*/ 85436 w 3239654"/>
                  <a:gd name="connsiteY29" fmla="*/ 23091 h 26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39654" h="2611583">
                    <a:moveTo>
                      <a:pt x="85436" y="23091"/>
                    </a:moveTo>
                    <a:cubicBezTo>
                      <a:pt x="159327" y="0"/>
                      <a:pt x="364836" y="87746"/>
                      <a:pt x="528781" y="120073"/>
                    </a:cubicBezTo>
                    <a:cubicBezTo>
                      <a:pt x="692726" y="152400"/>
                      <a:pt x="870527" y="163946"/>
                      <a:pt x="1069109" y="217055"/>
                    </a:cubicBezTo>
                    <a:cubicBezTo>
                      <a:pt x="1267691" y="270164"/>
                      <a:pt x="1549399" y="348672"/>
                      <a:pt x="1720272" y="438727"/>
                    </a:cubicBezTo>
                    <a:cubicBezTo>
                      <a:pt x="1891145" y="528782"/>
                      <a:pt x="1995054" y="695037"/>
                      <a:pt x="2094345" y="757382"/>
                    </a:cubicBezTo>
                    <a:cubicBezTo>
                      <a:pt x="2193636" y="819728"/>
                      <a:pt x="2207491" y="815109"/>
                      <a:pt x="2316018" y="812800"/>
                    </a:cubicBezTo>
                    <a:cubicBezTo>
                      <a:pt x="2424545" y="810491"/>
                      <a:pt x="2653145" y="789709"/>
                      <a:pt x="2745509" y="743527"/>
                    </a:cubicBezTo>
                    <a:cubicBezTo>
                      <a:pt x="2837873" y="697345"/>
                      <a:pt x="2824018" y="591127"/>
                      <a:pt x="2870200" y="535709"/>
                    </a:cubicBezTo>
                    <a:cubicBezTo>
                      <a:pt x="2916382" y="480291"/>
                      <a:pt x="2990273" y="367145"/>
                      <a:pt x="3022600" y="411018"/>
                    </a:cubicBezTo>
                    <a:cubicBezTo>
                      <a:pt x="3054927" y="454891"/>
                      <a:pt x="3050309" y="651164"/>
                      <a:pt x="3064163" y="798946"/>
                    </a:cubicBezTo>
                    <a:cubicBezTo>
                      <a:pt x="3078017" y="946728"/>
                      <a:pt x="3078018" y="1129146"/>
                      <a:pt x="3105727" y="1297709"/>
                    </a:cubicBezTo>
                    <a:cubicBezTo>
                      <a:pt x="3133436" y="1466272"/>
                      <a:pt x="3221182" y="1671782"/>
                      <a:pt x="3230418" y="1810327"/>
                    </a:cubicBezTo>
                    <a:cubicBezTo>
                      <a:pt x="3239654" y="1948872"/>
                      <a:pt x="3193472" y="2045855"/>
                      <a:pt x="3161145" y="2128982"/>
                    </a:cubicBezTo>
                    <a:cubicBezTo>
                      <a:pt x="3128818" y="2212109"/>
                      <a:pt x="3110345" y="2246746"/>
                      <a:pt x="3036454" y="2309091"/>
                    </a:cubicBezTo>
                    <a:cubicBezTo>
                      <a:pt x="2962563" y="2371436"/>
                      <a:pt x="2847109" y="2459182"/>
                      <a:pt x="2717800" y="2503055"/>
                    </a:cubicBezTo>
                    <a:cubicBezTo>
                      <a:pt x="2588491" y="2546928"/>
                      <a:pt x="2426855" y="2556163"/>
                      <a:pt x="2260600" y="2572327"/>
                    </a:cubicBezTo>
                    <a:cubicBezTo>
                      <a:pt x="2094345" y="2588491"/>
                      <a:pt x="1874981" y="2595419"/>
                      <a:pt x="1720272" y="2600037"/>
                    </a:cubicBezTo>
                    <a:cubicBezTo>
                      <a:pt x="1565563" y="2604655"/>
                      <a:pt x="1332345" y="2600037"/>
                      <a:pt x="1332345" y="2600037"/>
                    </a:cubicBezTo>
                    <a:lnTo>
                      <a:pt x="1013690" y="2600037"/>
                    </a:lnTo>
                    <a:cubicBezTo>
                      <a:pt x="879763" y="2600037"/>
                      <a:pt x="667326" y="2611583"/>
                      <a:pt x="528781" y="2600037"/>
                    </a:cubicBezTo>
                    <a:cubicBezTo>
                      <a:pt x="390236" y="2588492"/>
                      <a:pt x="249382" y="2572328"/>
                      <a:pt x="182418" y="2530764"/>
                    </a:cubicBezTo>
                    <a:cubicBezTo>
                      <a:pt x="115455" y="2489200"/>
                      <a:pt x="145473" y="2489200"/>
                      <a:pt x="127000" y="2350655"/>
                    </a:cubicBezTo>
                    <a:cubicBezTo>
                      <a:pt x="108527" y="2212110"/>
                      <a:pt x="92363" y="1856509"/>
                      <a:pt x="71581" y="1699491"/>
                    </a:cubicBezTo>
                    <a:cubicBezTo>
                      <a:pt x="50799" y="1542473"/>
                      <a:pt x="4618" y="1507837"/>
                      <a:pt x="2309" y="1408546"/>
                    </a:cubicBezTo>
                    <a:cubicBezTo>
                      <a:pt x="0" y="1309255"/>
                      <a:pt x="34636" y="1207655"/>
                      <a:pt x="57727" y="1103746"/>
                    </a:cubicBezTo>
                    <a:cubicBezTo>
                      <a:pt x="80818" y="999837"/>
                      <a:pt x="133927" y="886691"/>
                      <a:pt x="140854" y="785091"/>
                    </a:cubicBezTo>
                    <a:cubicBezTo>
                      <a:pt x="147781" y="683491"/>
                      <a:pt x="108526" y="572655"/>
                      <a:pt x="99290" y="494146"/>
                    </a:cubicBezTo>
                    <a:cubicBezTo>
                      <a:pt x="90054" y="415637"/>
                      <a:pt x="87745" y="353292"/>
                      <a:pt x="85436" y="314037"/>
                    </a:cubicBezTo>
                    <a:cubicBezTo>
                      <a:pt x="83127" y="274782"/>
                      <a:pt x="90054" y="309418"/>
                      <a:pt x="85436" y="258618"/>
                    </a:cubicBezTo>
                    <a:cubicBezTo>
                      <a:pt x="80818" y="207818"/>
                      <a:pt x="11545" y="46182"/>
                      <a:pt x="85436" y="23091"/>
                    </a:cubicBez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38545" y="2702265"/>
                <a:ext cx="5665970" cy="2603263"/>
              </a:xfrm>
              <a:custGeom>
                <a:avLst/>
                <a:gdLst>
                  <a:gd name="connsiteX0" fmla="*/ 0 w 5666510"/>
                  <a:gd name="connsiteY0" fmla="*/ 0 h 2604655"/>
                  <a:gd name="connsiteX1" fmla="*/ 928255 w 5666510"/>
                  <a:gd name="connsiteY1" fmla="*/ 166255 h 2604655"/>
                  <a:gd name="connsiteX2" fmla="*/ 1537855 w 5666510"/>
                  <a:gd name="connsiteY2" fmla="*/ 415637 h 2604655"/>
                  <a:gd name="connsiteX3" fmla="*/ 2175164 w 5666510"/>
                  <a:gd name="connsiteY3" fmla="*/ 942109 h 2604655"/>
                  <a:gd name="connsiteX4" fmla="*/ 2881746 w 5666510"/>
                  <a:gd name="connsiteY4" fmla="*/ 1731819 h 2604655"/>
                  <a:gd name="connsiteX5" fmla="*/ 3546764 w 5666510"/>
                  <a:gd name="connsiteY5" fmla="*/ 2327564 h 2604655"/>
                  <a:gd name="connsiteX6" fmla="*/ 4364182 w 5666510"/>
                  <a:gd name="connsiteY6" fmla="*/ 2563091 h 2604655"/>
                  <a:gd name="connsiteX7" fmla="*/ 4821382 w 5666510"/>
                  <a:gd name="connsiteY7" fmla="*/ 2576946 h 2604655"/>
                  <a:gd name="connsiteX8" fmla="*/ 5666510 w 5666510"/>
                  <a:gd name="connsiteY8" fmla="*/ 2410691 h 260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66510" h="2604655">
                    <a:moveTo>
                      <a:pt x="0" y="0"/>
                    </a:moveTo>
                    <a:cubicBezTo>
                      <a:pt x="335973" y="48491"/>
                      <a:pt x="671946" y="96982"/>
                      <a:pt x="928255" y="166255"/>
                    </a:cubicBezTo>
                    <a:cubicBezTo>
                      <a:pt x="1184564" y="235528"/>
                      <a:pt x="1330037" y="286328"/>
                      <a:pt x="1537855" y="415637"/>
                    </a:cubicBezTo>
                    <a:cubicBezTo>
                      <a:pt x="1745673" y="544946"/>
                      <a:pt x="1951182" y="722745"/>
                      <a:pt x="2175164" y="942109"/>
                    </a:cubicBezTo>
                    <a:cubicBezTo>
                      <a:pt x="2399146" y="1161473"/>
                      <a:pt x="2653146" y="1500910"/>
                      <a:pt x="2881746" y="1731819"/>
                    </a:cubicBezTo>
                    <a:cubicBezTo>
                      <a:pt x="3110346" y="1962728"/>
                      <a:pt x="3299691" y="2189019"/>
                      <a:pt x="3546764" y="2327564"/>
                    </a:cubicBezTo>
                    <a:cubicBezTo>
                      <a:pt x="3793837" y="2466109"/>
                      <a:pt x="4151746" y="2521527"/>
                      <a:pt x="4364182" y="2563091"/>
                    </a:cubicBezTo>
                    <a:cubicBezTo>
                      <a:pt x="4576618" y="2604655"/>
                      <a:pt x="4604327" y="2602346"/>
                      <a:pt x="4821382" y="2576946"/>
                    </a:cubicBezTo>
                    <a:cubicBezTo>
                      <a:pt x="5038437" y="2551546"/>
                      <a:pt x="5551055" y="2396837"/>
                      <a:pt x="5666510" y="2410691"/>
                    </a:cubicBezTo>
                  </a:path>
                </a:pathLst>
              </a:cu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grpSp>
            <p:nvGrpSpPr>
              <p:cNvPr id="34828" name="Group 22"/>
              <p:cNvGrpSpPr>
                <a:grpSpLocks/>
              </p:cNvGrpSpPr>
              <p:nvPr/>
            </p:nvGrpSpPr>
            <p:grpSpPr bwMode="auto">
              <a:xfrm>
                <a:off x="228600" y="1687945"/>
                <a:ext cx="5562600" cy="3050310"/>
                <a:chOff x="228600" y="1687945"/>
                <a:chExt cx="5562600" cy="3050310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4343968" y="1687945"/>
                  <a:ext cx="1447847" cy="2579453"/>
                </a:xfrm>
                <a:custGeom>
                  <a:avLst/>
                  <a:gdLst>
                    <a:gd name="connsiteX0" fmla="*/ 23090 w 1468582"/>
                    <a:gd name="connsiteY0" fmla="*/ 0 h 2579255"/>
                    <a:gd name="connsiteX1" fmla="*/ 36945 w 1468582"/>
                    <a:gd name="connsiteY1" fmla="*/ 346364 h 2579255"/>
                    <a:gd name="connsiteX2" fmla="*/ 244763 w 1468582"/>
                    <a:gd name="connsiteY2" fmla="*/ 457200 h 2579255"/>
                    <a:gd name="connsiteX3" fmla="*/ 272472 w 1468582"/>
                    <a:gd name="connsiteY3" fmla="*/ 789709 h 2579255"/>
                    <a:gd name="connsiteX4" fmla="*/ 355599 w 1468582"/>
                    <a:gd name="connsiteY4" fmla="*/ 858982 h 2579255"/>
                    <a:gd name="connsiteX5" fmla="*/ 369454 w 1468582"/>
                    <a:gd name="connsiteY5" fmla="*/ 1579419 h 2579255"/>
                    <a:gd name="connsiteX6" fmla="*/ 521854 w 1468582"/>
                    <a:gd name="connsiteY6" fmla="*/ 1842655 h 2579255"/>
                    <a:gd name="connsiteX7" fmla="*/ 812799 w 1468582"/>
                    <a:gd name="connsiteY7" fmla="*/ 2064328 h 2579255"/>
                    <a:gd name="connsiteX8" fmla="*/ 1380836 w 1468582"/>
                    <a:gd name="connsiteY8" fmla="*/ 2493819 h 2579255"/>
                    <a:gd name="connsiteX9" fmla="*/ 1339272 w 1468582"/>
                    <a:gd name="connsiteY9" fmla="*/ 2576946 h 257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8582" h="2579255">
                      <a:moveTo>
                        <a:pt x="23090" y="0"/>
                      </a:moveTo>
                      <a:cubicBezTo>
                        <a:pt x="11545" y="135082"/>
                        <a:pt x="0" y="270164"/>
                        <a:pt x="36945" y="346364"/>
                      </a:cubicBezTo>
                      <a:cubicBezTo>
                        <a:pt x="73890" y="422564"/>
                        <a:pt x="205509" y="383309"/>
                        <a:pt x="244763" y="457200"/>
                      </a:cubicBezTo>
                      <a:cubicBezTo>
                        <a:pt x="284018" y="531091"/>
                        <a:pt x="253999" y="722745"/>
                        <a:pt x="272472" y="789709"/>
                      </a:cubicBezTo>
                      <a:cubicBezTo>
                        <a:pt x="290945" y="856673"/>
                        <a:pt x="339435" y="727364"/>
                        <a:pt x="355599" y="858982"/>
                      </a:cubicBezTo>
                      <a:cubicBezTo>
                        <a:pt x="371763" y="990600"/>
                        <a:pt x="341745" y="1415473"/>
                        <a:pt x="369454" y="1579419"/>
                      </a:cubicBezTo>
                      <a:cubicBezTo>
                        <a:pt x="397163" y="1743365"/>
                        <a:pt x="447963" y="1761837"/>
                        <a:pt x="521854" y="1842655"/>
                      </a:cubicBezTo>
                      <a:cubicBezTo>
                        <a:pt x="595745" y="1923473"/>
                        <a:pt x="812799" y="2064328"/>
                        <a:pt x="812799" y="2064328"/>
                      </a:cubicBezTo>
                      <a:cubicBezTo>
                        <a:pt x="955963" y="2172855"/>
                        <a:pt x="1293091" y="2408383"/>
                        <a:pt x="1380836" y="2493819"/>
                      </a:cubicBezTo>
                      <a:cubicBezTo>
                        <a:pt x="1468582" y="2579255"/>
                        <a:pt x="1348508" y="2461492"/>
                        <a:pt x="1339272" y="2576946"/>
                      </a:cubicBezTo>
                    </a:path>
                  </a:pathLst>
                </a:cu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229035" y="3900719"/>
                  <a:ext cx="5486578" cy="838124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823" name="Rectangle 15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STEP-7</a:t>
            </a: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352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MAKING LAYOUT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914400"/>
            <a:ext cx="8229600" cy="3581400"/>
          </a:xfrm>
        </p:spPr>
        <p:txBody>
          <a:bodyPr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Produce a best layout pattern (Grid pattern, Fused Grid and Cul-de-sac layout pattern, Turbine pattern etc).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Marking of centre lines keeping in view the existing structures.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It will divide area into blocks/ neighborhoods.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Try to avoid irregular junctions especially at major roads.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Decide a sufficient ROW for major roads considering future extension of area.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smtClean="0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7" descr="D:\presentation\aaadds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438" y="585788"/>
            <a:ext cx="6481762" cy="614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43200" y="762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000" b="1" dirty="0">
                <a:latin typeface="+mj-lt"/>
              </a:rPr>
              <a:t>MARKING CENTRE LINES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STEP-8 Cont…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295775" y="871538"/>
            <a:ext cx="1309688" cy="5354637"/>
          </a:xfrm>
          <a:custGeom>
            <a:avLst/>
            <a:gdLst>
              <a:gd name="connsiteX0" fmla="*/ 0 w 1308704"/>
              <a:gd name="connsiteY0" fmla="*/ 5355772 h 5355772"/>
              <a:gd name="connsiteX1" fmla="*/ 595085 w 1308704"/>
              <a:gd name="connsiteY1" fmla="*/ 4470400 h 5355772"/>
              <a:gd name="connsiteX2" fmla="*/ 740228 w 1308704"/>
              <a:gd name="connsiteY2" fmla="*/ 4151086 h 5355772"/>
              <a:gd name="connsiteX3" fmla="*/ 957942 w 1308704"/>
              <a:gd name="connsiteY3" fmla="*/ 3918857 h 5355772"/>
              <a:gd name="connsiteX4" fmla="*/ 1175657 w 1308704"/>
              <a:gd name="connsiteY4" fmla="*/ 3715657 h 5355772"/>
              <a:gd name="connsiteX5" fmla="*/ 1262742 w 1308704"/>
              <a:gd name="connsiteY5" fmla="*/ 3352800 h 5355772"/>
              <a:gd name="connsiteX6" fmla="*/ 1306285 w 1308704"/>
              <a:gd name="connsiteY6" fmla="*/ 2743200 h 5355772"/>
              <a:gd name="connsiteX7" fmla="*/ 1248228 w 1308704"/>
              <a:gd name="connsiteY7" fmla="*/ 1291772 h 5355772"/>
              <a:gd name="connsiteX8" fmla="*/ 1146628 w 1308704"/>
              <a:gd name="connsiteY8" fmla="*/ 609600 h 5355772"/>
              <a:gd name="connsiteX9" fmla="*/ 1001485 w 1308704"/>
              <a:gd name="connsiteY9" fmla="*/ 159657 h 5355772"/>
              <a:gd name="connsiteX10" fmla="*/ 870857 w 1308704"/>
              <a:gd name="connsiteY10" fmla="*/ 0 h 53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8704" h="5355772">
                <a:moveTo>
                  <a:pt x="0" y="5355772"/>
                </a:moveTo>
                <a:cubicBezTo>
                  <a:pt x="235857" y="5013476"/>
                  <a:pt x="471714" y="4671181"/>
                  <a:pt x="595085" y="4470400"/>
                </a:cubicBezTo>
                <a:cubicBezTo>
                  <a:pt x="718456" y="4269619"/>
                  <a:pt x="679752" y="4243010"/>
                  <a:pt x="740228" y="4151086"/>
                </a:cubicBezTo>
                <a:cubicBezTo>
                  <a:pt x="800704" y="4059162"/>
                  <a:pt x="885371" y="3991428"/>
                  <a:pt x="957942" y="3918857"/>
                </a:cubicBezTo>
                <a:cubicBezTo>
                  <a:pt x="1030513" y="3846286"/>
                  <a:pt x="1124857" y="3810000"/>
                  <a:pt x="1175657" y="3715657"/>
                </a:cubicBezTo>
                <a:cubicBezTo>
                  <a:pt x="1226457" y="3621314"/>
                  <a:pt x="1240971" y="3514876"/>
                  <a:pt x="1262742" y="3352800"/>
                </a:cubicBezTo>
                <a:cubicBezTo>
                  <a:pt x="1284513" y="3190724"/>
                  <a:pt x="1308704" y="3086705"/>
                  <a:pt x="1306285" y="2743200"/>
                </a:cubicBezTo>
                <a:cubicBezTo>
                  <a:pt x="1303866" y="2399695"/>
                  <a:pt x="1274838" y="1647372"/>
                  <a:pt x="1248228" y="1291772"/>
                </a:cubicBezTo>
                <a:cubicBezTo>
                  <a:pt x="1221619" y="936172"/>
                  <a:pt x="1187752" y="798286"/>
                  <a:pt x="1146628" y="609600"/>
                </a:cubicBezTo>
                <a:cubicBezTo>
                  <a:pt x="1105504" y="420914"/>
                  <a:pt x="1047447" y="261257"/>
                  <a:pt x="1001485" y="159657"/>
                </a:cubicBezTo>
                <a:cubicBezTo>
                  <a:pt x="955523" y="58057"/>
                  <a:pt x="913190" y="29028"/>
                  <a:pt x="870857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816101" y="2705100"/>
            <a:ext cx="3732212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261769" y="4687094"/>
            <a:ext cx="2667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139950" y="3319463"/>
            <a:ext cx="5391150" cy="681037"/>
          </a:xfrm>
          <a:custGeom>
            <a:avLst/>
            <a:gdLst>
              <a:gd name="connsiteX0" fmla="*/ 5391150 w 5391150"/>
              <a:gd name="connsiteY0" fmla="*/ 13758 h 680508"/>
              <a:gd name="connsiteX1" fmla="*/ 3346450 w 5391150"/>
              <a:gd name="connsiteY1" fmla="*/ 20108 h 680508"/>
              <a:gd name="connsiteX2" fmla="*/ 1885950 w 5391150"/>
              <a:gd name="connsiteY2" fmla="*/ 13758 h 680508"/>
              <a:gd name="connsiteX3" fmla="*/ 1314450 w 5391150"/>
              <a:gd name="connsiteY3" fmla="*/ 13758 h 680508"/>
              <a:gd name="connsiteX4" fmla="*/ 958850 w 5391150"/>
              <a:gd name="connsiteY4" fmla="*/ 13758 h 680508"/>
              <a:gd name="connsiteX5" fmla="*/ 730250 w 5391150"/>
              <a:gd name="connsiteY5" fmla="*/ 13758 h 680508"/>
              <a:gd name="connsiteX6" fmla="*/ 501650 w 5391150"/>
              <a:gd name="connsiteY6" fmla="*/ 96308 h 680508"/>
              <a:gd name="connsiteX7" fmla="*/ 330200 w 5391150"/>
              <a:gd name="connsiteY7" fmla="*/ 216958 h 680508"/>
              <a:gd name="connsiteX8" fmla="*/ 165100 w 5391150"/>
              <a:gd name="connsiteY8" fmla="*/ 432858 h 680508"/>
              <a:gd name="connsiteX9" fmla="*/ 0 w 5391150"/>
              <a:gd name="connsiteY9" fmla="*/ 680508 h 68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1150" h="680508">
                <a:moveTo>
                  <a:pt x="5391150" y="13758"/>
                </a:moveTo>
                <a:lnTo>
                  <a:pt x="3346450" y="20108"/>
                </a:lnTo>
                <a:lnTo>
                  <a:pt x="1885950" y="13758"/>
                </a:lnTo>
                <a:lnTo>
                  <a:pt x="1314450" y="13758"/>
                </a:lnTo>
                <a:lnTo>
                  <a:pt x="958850" y="13758"/>
                </a:lnTo>
                <a:cubicBezTo>
                  <a:pt x="861483" y="13758"/>
                  <a:pt x="806450" y="0"/>
                  <a:pt x="730250" y="13758"/>
                </a:cubicBezTo>
                <a:cubicBezTo>
                  <a:pt x="654050" y="27516"/>
                  <a:pt x="568325" y="62441"/>
                  <a:pt x="501650" y="96308"/>
                </a:cubicBezTo>
                <a:cubicBezTo>
                  <a:pt x="434975" y="130175"/>
                  <a:pt x="386292" y="160866"/>
                  <a:pt x="330200" y="216958"/>
                </a:cubicBezTo>
                <a:cubicBezTo>
                  <a:pt x="274108" y="273050"/>
                  <a:pt x="220133" y="355600"/>
                  <a:pt x="165100" y="432858"/>
                </a:cubicBezTo>
                <a:cubicBezTo>
                  <a:pt x="110067" y="510116"/>
                  <a:pt x="27517" y="641350"/>
                  <a:pt x="0" y="68050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406650" y="1998663"/>
            <a:ext cx="3124200" cy="373062"/>
          </a:xfrm>
          <a:custGeom>
            <a:avLst/>
            <a:gdLst>
              <a:gd name="connsiteX0" fmla="*/ 0 w 3124200"/>
              <a:gd name="connsiteY0" fmla="*/ 350308 h 372533"/>
              <a:gd name="connsiteX1" fmla="*/ 431800 w 3124200"/>
              <a:gd name="connsiteY1" fmla="*/ 369358 h 372533"/>
              <a:gd name="connsiteX2" fmla="*/ 603250 w 3124200"/>
              <a:gd name="connsiteY2" fmla="*/ 331258 h 372533"/>
              <a:gd name="connsiteX3" fmla="*/ 755650 w 3124200"/>
              <a:gd name="connsiteY3" fmla="*/ 229658 h 372533"/>
              <a:gd name="connsiteX4" fmla="*/ 901700 w 3124200"/>
              <a:gd name="connsiteY4" fmla="*/ 83608 h 372533"/>
              <a:gd name="connsiteX5" fmla="*/ 1085850 w 3124200"/>
              <a:gd name="connsiteY5" fmla="*/ 13758 h 372533"/>
              <a:gd name="connsiteX6" fmla="*/ 1377950 w 3124200"/>
              <a:gd name="connsiteY6" fmla="*/ 1058 h 372533"/>
              <a:gd name="connsiteX7" fmla="*/ 3124200 w 3124200"/>
              <a:gd name="connsiteY7" fmla="*/ 7408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4200" h="372533">
                <a:moveTo>
                  <a:pt x="0" y="350308"/>
                </a:moveTo>
                <a:cubicBezTo>
                  <a:pt x="165629" y="361420"/>
                  <a:pt x="331258" y="372533"/>
                  <a:pt x="431800" y="369358"/>
                </a:cubicBezTo>
                <a:cubicBezTo>
                  <a:pt x="532342" y="366183"/>
                  <a:pt x="549275" y="354541"/>
                  <a:pt x="603250" y="331258"/>
                </a:cubicBezTo>
                <a:cubicBezTo>
                  <a:pt x="657225" y="307975"/>
                  <a:pt x="705908" y="270933"/>
                  <a:pt x="755650" y="229658"/>
                </a:cubicBezTo>
                <a:cubicBezTo>
                  <a:pt x="805392" y="188383"/>
                  <a:pt x="846667" y="119591"/>
                  <a:pt x="901700" y="83608"/>
                </a:cubicBezTo>
                <a:cubicBezTo>
                  <a:pt x="956733" y="47625"/>
                  <a:pt x="1006475" y="27516"/>
                  <a:pt x="1085850" y="13758"/>
                </a:cubicBezTo>
                <a:cubicBezTo>
                  <a:pt x="1165225" y="0"/>
                  <a:pt x="1377950" y="1058"/>
                  <a:pt x="1377950" y="1058"/>
                </a:cubicBezTo>
                <a:lnTo>
                  <a:pt x="3124200" y="740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01888" y="2139950"/>
            <a:ext cx="250825" cy="1285875"/>
          </a:xfrm>
          <a:custGeom>
            <a:avLst/>
            <a:gdLst>
              <a:gd name="connsiteX0" fmla="*/ 4233 w 249766"/>
              <a:gd name="connsiteY0" fmla="*/ 0 h 1285875"/>
              <a:gd name="connsiteX1" fmla="*/ 10583 w 249766"/>
              <a:gd name="connsiteY1" fmla="*/ 730250 h 1285875"/>
              <a:gd name="connsiteX2" fmla="*/ 67733 w 249766"/>
              <a:gd name="connsiteY2" fmla="*/ 914400 h 1285875"/>
              <a:gd name="connsiteX3" fmla="*/ 220133 w 249766"/>
              <a:gd name="connsiteY3" fmla="*/ 1225550 h 1285875"/>
              <a:gd name="connsiteX4" fmla="*/ 245533 w 249766"/>
              <a:gd name="connsiteY4" fmla="*/ 127635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766" h="1285875">
                <a:moveTo>
                  <a:pt x="4233" y="0"/>
                </a:moveTo>
                <a:cubicBezTo>
                  <a:pt x="2116" y="288925"/>
                  <a:pt x="0" y="577850"/>
                  <a:pt x="10583" y="730250"/>
                </a:cubicBezTo>
                <a:cubicBezTo>
                  <a:pt x="21166" y="882650"/>
                  <a:pt x="32808" y="831850"/>
                  <a:pt x="67733" y="914400"/>
                </a:cubicBezTo>
                <a:cubicBezTo>
                  <a:pt x="102658" y="996950"/>
                  <a:pt x="190500" y="1165225"/>
                  <a:pt x="220133" y="1225550"/>
                </a:cubicBezTo>
                <a:cubicBezTo>
                  <a:pt x="249766" y="1285875"/>
                  <a:pt x="247649" y="1281112"/>
                  <a:pt x="245533" y="12763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676650" y="4040188"/>
            <a:ext cx="3930650" cy="850900"/>
          </a:xfrm>
          <a:custGeom>
            <a:avLst/>
            <a:gdLst>
              <a:gd name="connsiteX0" fmla="*/ 0 w 3930650"/>
              <a:gd name="connsiteY0" fmla="*/ 4233 h 850900"/>
              <a:gd name="connsiteX1" fmla="*/ 571500 w 3930650"/>
              <a:gd name="connsiteY1" fmla="*/ 4233 h 850900"/>
              <a:gd name="connsiteX2" fmla="*/ 927100 w 3930650"/>
              <a:gd name="connsiteY2" fmla="*/ 29633 h 850900"/>
              <a:gd name="connsiteX3" fmla="*/ 1162050 w 3930650"/>
              <a:gd name="connsiteY3" fmla="*/ 124883 h 850900"/>
              <a:gd name="connsiteX4" fmla="*/ 1524000 w 3930650"/>
              <a:gd name="connsiteY4" fmla="*/ 410633 h 850900"/>
              <a:gd name="connsiteX5" fmla="*/ 1828800 w 3930650"/>
              <a:gd name="connsiteY5" fmla="*/ 664633 h 850900"/>
              <a:gd name="connsiteX6" fmla="*/ 1987550 w 3930650"/>
              <a:gd name="connsiteY6" fmla="*/ 778933 h 850900"/>
              <a:gd name="connsiteX7" fmla="*/ 2222500 w 3930650"/>
              <a:gd name="connsiteY7" fmla="*/ 842433 h 850900"/>
              <a:gd name="connsiteX8" fmla="*/ 2413000 w 3930650"/>
              <a:gd name="connsiteY8" fmla="*/ 829733 h 850900"/>
              <a:gd name="connsiteX9" fmla="*/ 3111500 w 3930650"/>
              <a:gd name="connsiteY9" fmla="*/ 829733 h 850900"/>
              <a:gd name="connsiteX10" fmla="*/ 3930650 w 3930650"/>
              <a:gd name="connsiteY10" fmla="*/ 836083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30650" h="850900">
                <a:moveTo>
                  <a:pt x="0" y="4233"/>
                </a:moveTo>
                <a:cubicBezTo>
                  <a:pt x="208491" y="2116"/>
                  <a:pt x="416983" y="0"/>
                  <a:pt x="571500" y="4233"/>
                </a:cubicBezTo>
                <a:cubicBezTo>
                  <a:pt x="726017" y="8466"/>
                  <a:pt x="828675" y="9525"/>
                  <a:pt x="927100" y="29633"/>
                </a:cubicBezTo>
                <a:cubicBezTo>
                  <a:pt x="1025525" y="49741"/>
                  <a:pt x="1062567" y="61383"/>
                  <a:pt x="1162050" y="124883"/>
                </a:cubicBezTo>
                <a:cubicBezTo>
                  <a:pt x="1261533" y="188383"/>
                  <a:pt x="1412875" y="320675"/>
                  <a:pt x="1524000" y="410633"/>
                </a:cubicBezTo>
                <a:cubicBezTo>
                  <a:pt x="1635125" y="500591"/>
                  <a:pt x="1751542" y="603250"/>
                  <a:pt x="1828800" y="664633"/>
                </a:cubicBezTo>
                <a:cubicBezTo>
                  <a:pt x="1906058" y="726016"/>
                  <a:pt x="1921933" y="749300"/>
                  <a:pt x="1987550" y="778933"/>
                </a:cubicBezTo>
                <a:cubicBezTo>
                  <a:pt x="2053167" y="808566"/>
                  <a:pt x="2151592" y="833966"/>
                  <a:pt x="2222500" y="842433"/>
                </a:cubicBezTo>
                <a:cubicBezTo>
                  <a:pt x="2293408" y="850900"/>
                  <a:pt x="2264833" y="831850"/>
                  <a:pt x="2413000" y="829733"/>
                </a:cubicBezTo>
                <a:cubicBezTo>
                  <a:pt x="2561167" y="827616"/>
                  <a:pt x="3111500" y="829733"/>
                  <a:pt x="3111500" y="829733"/>
                </a:cubicBezTo>
                <a:lnTo>
                  <a:pt x="3930650" y="83608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810000" y="4686300"/>
            <a:ext cx="47625" cy="114300"/>
          </a:xfrm>
          <a:custGeom>
            <a:avLst/>
            <a:gdLst>
              <a:gd name="connsiteX0" fmla="*/ 0 w 47625"/>
              <a:gd name="connsiteY0" fmla="*/ 0 h 114300"/>
              <a:gd name="connsiteX1" fmla="*/ 47625 w 47625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" h="114300">
                <a:moveTo>
                  <a:pt x="0" y="0"/>
                </a:moveTo>
                <a:cubicBezTo>
                  <a:pt x="21431" y="35719"/>
                  <a:pt x="42863" y="71438"/>
                  <a:pt x="47625" y="1143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7898" name="Group 15"/>
          <p:cNvGrpSpPr>
            <a:grpSpLocks/>
          </p:cNvGrpSpPr>
          <p:nvPr/>
        </p:nvGrpSpPr>
        <p:grpSpPr bwMode="auto">
          <a:xfrm>
            <a:off x="1557338" y="712788"/>
            <a:ext cx="6076950" cy="5984875"/>
            <a:chOff x="1557338" y="712788"/>
            <a:chExt cx="6076950" cy="5984875"/>
          </a:xfrm>
        </p:grpSpPr>
        <p:sp>
          <p:nvSpPr>
            <p:cNvPr id="22" name="Freeform 21"/>
            <p:cNvSpPr/>
            <p:nvPr/>
          </p:nvSpPr>
          <p:spPr>
            <a:xfrm>
              <a:off x="1557338" y="712788"/>
              <a:ext cx="2271712" cy="4084637"/>
            </a:xfrm>
            <a:custGeom>
              <a:avLst/>
              <a:gdLst>
                <a:gd name="connsiteX0" fmla="*/ 2109787 w 2271712"/>
                <a:gd name="connsiteY0" fmla="*/ 144462 h 4084637"/>
                <a:gd name="connsiteX1" fmla="*/ 1576387 w 2271712"/>
                <a:gd name="connsiteY1" fmla="*/ 49212 h 4084637"/>
                <a:gd name="connsiteX2" fmla="*/ 1366837 w 2271712"/>
                <a:gd name="connsiteY2" fmla="*/ 1587 h 4084637"/>
                <a:gd name="connsiteX3" fmla="*/ 1233487 w 2271712"/>
                <a:gd name="connsiteY3" fmla="*/ 58737 h 4084637"/>
                <a:gd name="connsiteX4" fmla="*/ 1195387 w 2271712"/>
                <a:gd name="connsiteY4" fmla="*/ 354012 h 4084637"/>
                <a:gd name="connsiteX5" fmla="*/ 1243012 w 2271712"/>
                <a:gd name="connsiteY5" fmla="*/ 506412 h 4084637"/>
                <a:gd name="connsiteX6" fmla="*/ 1281112 w 2271712"/>
                <a:gd name="connsiteY6" fmla="*/ 744537 h 4084637"/>
                <a:gd name="connsiteX7" fmla="*/ 1271587 w 2271712"/>
                <a:gd name="connsiteY7" fmla="*/ 1039812 h 4084637"/>
                <a:gd name="connsiteX8" fmla="*/ 1271587 w 2271712"/>
                <a:gd name="connsiteY8" fmla="*/ 1277937 h 4084637"/>
                <a:gd name="connsiteX9" fmla="*/ 1300162 w 2271712"/>
                <a:gd name="connsiteY9" fmla="*/ 1411287 h 4084637"/>
                <a:gd name="connsiteX10" fmla="*/ 1300162 w 2271712"/>
                <a:gd name="connsiteY10" fmla="*/ 1554162 h 4084637"/>
                <a:gd name="connsiteX11" fmla="*/ 1062037 w 2271712"/>
                <a:gd name="connsiteY11" fmla="*/ 1487487 h 4084637"/>
                <a:gd name="connsiteX12" fmla="*/ 804862 w 2271712"/>
                <a:gd name="connsiteY12" fmla="*/ 1392237 h 4084637"/>
                <a:gd name="connsiteX13" fmla="*/ 490537 w 2271712"/>
                <a:gd name="connsiteY13" fmla="*/ 1306512 h 4084637"/>
                <a:gd name="connsiteX14" fmla="*/ 395287 w 2271712"/>
                <a:gd name="connsiteY14" fmla="*/ 1249362 h 4084637"/>
                <a:gd name="connsiteX15" fmla="*/ 223837 w 2271712"/>
                <a:gd name="connsiteY15" fmla="*/ 1220787 h 4084637"/>
                <a:gd name="connsiteX16" fmla="*/ 90487 w 2271712"/>
                <a:gd name="connsiteY16" fmla="*/ 1220787 h 4084637"/>
                <a:gd name="connsiteX17" fmla="*/ 42862 w 2271712"/>
                <a:gd name="connsiteY17" fmla="*/ 1220787 h 4084637"/>
                <a:gd name="connsiteX18" fmla="*/ 4762 w 2271712"/>
                <a:gd name="connsiteY18" fmla="*/ 1316037 h 4084637"/>
                <a:gd name="connsiteX19" fmla="*/ 14287 w 2271712"/>
                <a:gd name="connsiteY19" fmla="*/ 1401762 h 4084637"/>
                <a:gd name="connsiteX20" fmla="*/ 61912 w 2271712"/>
                <a:gd name="connsiteY20" fmla="*/ 1839912 h 4084637"/>
                <a:gd name="connsiteX21" fmla="*/ 71437 w 2271712"/>
                <a:gd name="connsiteY21" fmla="*/ 2649537 h 4084637"/>
                <a:gd name="connsiteX22" fmla="*/ 128587 w 2271712"/>
                <a:gd name="connsiteY22" fmla="*/ 2830512 h 4084637"/>
                <a:gd name="connsiteX23" fmla="*/ 414337 w 2271712"/>
                <a:gd name="connsiteY23" fmla="*/ 3097212 h 4084637"/>
                <a:gd name="connsiteX24" fmla="*/ 652462 w 2271712"/>
                <a:gd name="connsiteY24" fmla="*/ 3325812 h 4084637"/>
                <a:gd name="connsiteX25" fmla="*/ 1081087 w 2271712"/>
                <a:gd name="connsiteY25" fmla="*/ 3773487 h 4084637"/>
                <a:gd name="connsiteX26" fmla="*/ 1366837 w 2271712"/>
                <a:gd name="connsiteY26" fmla="*/ 4002087 h 4084637"/>
                <a:gd name="connsiteX27" fmla="*/ 1433512 w 2271712"/>
                <a:gd name="connsiteY27" fmla="*/ 4078287 h 4084637"/>
                <a:gd name="connsiteX28" fmla="*/ 1462087 w 2271712"/>
                <a:gd name="connsiteY28" fmla="*/ 4040187 h 4084637"/>
                <a:gd name="connsiteX29" fmla="*/ 1671637 w 2271712"/>
                <a:gd name="connsiteY29" fmla="*/ 3830637 h 4084637"/>
                <a:gd name="connsiteX30" fmla="*/ 1719262 w 2271712"/>
                <a:gd name="connsiteY30" fmla="*/ 3744912 h 4084637"/>
                <a:gd name="connsiteX31" fmla="*/ 1928812 w 2271712"/>
                <a:gd name="connsiteY31" fmla="*/ 3744912 h 4084637"/>
                <a:gd name="connsiteX32" fmla="*/ 2033587 w 2271712"/>
                <a:gd name="connsiteY32" fmla="*/ 3763962 h 4084637"/>
                <a:gd name="connsiteX33" fmla="*/ 2195512 w 2271712"/>
                <a:gd name="connsiteY33" fmla="*/ 3944937 h 4084637"/>
                <a:gd name="connsiteX34" fmla="*/ 2271712 w 2271712"/>
                <a:gd name="connsiteY34" fmla="*/ 4021137 h 408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71712" h="4084637">
                  <a:moveTo>
                    <a:pt x="2109787" y="144462"/>
                  </a:moveTo>
                  <a:lnTo>
                    <a:pt x="1576387" y="49212"/>
                  </a:lnTo>
                  <a:cubicBezTo>
                    <a:pt x="1452562" y="25400"/>
                    <a:pt x="1423987" y="0"/>
                    <a:pt x="1366837" y="1587"/>
                  </a:cubicBezTo>
                  <a:cubicBezTo>
                    <a:pt x="1309687" y="3175"/>
                    <a:pt x="1262062" y="0"/>
                    <a:pt x="1233487" y="58737"/>
                  </a:cubicBezTo>
                  <a:cubicBezTo>
                    <a:pt x="1204912" y="117474"/>
                    <a:pt x="1193800" y="279400"/>
                    <a:pt x="1195387" y="354012"/>
                  </a:cubicBezTo>
                  <a:cubicBezTo>
                    <a:pt x="1196974" y="428624"/>
                    <a:pt x="1228725" y="441325"/>
                    <a:pt x="1243012" y="506412"/>
                  </a:cubicBezTo>
                  <a:cubicBezTo>
                    <a:pt x="1257299" y="571499"/>
                    <a:pt x="1276350" y="655637"/>
                    <a:pt x="1281112" y="744537"/>
                  </a:cubicBezTo>
                  <a:cubicBezTo>
                    <a:pt x="1285875" y="833437"/>
                    <a:pt x="1273174" y="950912"/>
                    <a:pt x="1271587" y="1039812"/>
                  </a:cubicBezTo>
                  <a:cubicBezTo>
                    <a:pt x="1270000" y="1128712"/>
                    <a:pt x="1266825" y="1216025"/>
                    <a:pt x="1271587" y="1277937"/>
                  </a:cubicBezTo>
                  <a:cubicBezTo>
                    <a:pt x="1276350" y="1339850"/>
                    <a:pt x="1295400" y="1365250"/>
                    <a:pt x="1300162" y="1411287"/>
                  </a:cubicBezTo>
                  <a:cubicBezTo>
                    <a:pt x="1304925" y="1457325"/>
                    <a:pt x="1339850" y="1541462"/>
                    <a:pt x="1300162" y="1554162"/>
                  </a:cubicBezTo>
                  <a:cubicBezTo>
                    <a:pt x="1260475" y="1566862"/>
                    <a:pt x="1144587" y="1514475"/>
                    <a:pt x="1062037" y="1487487"/>
                  </a:cubicBezTo>
                  <a:cubicBezTo>
                    <a:pt x="979487" y="1460499"/>
                    <a:pt x="900112" y="1422400"/>
                    <a:pt x="804862" y="1392237"/>
                  </a:cubicBezTo>
                  <a:cubicBezTo>
                    <a:pt x="709612" y="1362074"/>
                    <a:pt x="558800" y="1330325"/>
                    <a:pt x="490537" y="1306512"/>
                  </a:cubicBezTo>
                  <a:cubicBezTo>
                    <a:pt x="422275" y="1282700"/>
                    <a:pt x="439737" y="1263649"/>
                    <a:pt x="395287" y="1249362"/>
                  </a:cubicBezTo>
                  <a:cubicBezTo>
                    <a:pt x="350837" y="1235075"/>
                    <a:pt x="274637" y="1225549"/>
                    <a:pt x="223837" y="1220787"/>
                  </a:cubicBezTo>
                  <a:cubicBezTo>
                    <a:pt x="173037" y="1216025"/>
                    <a:pt x="90487" y="1220787"/>
                    <a:pt x="90487" y="1220787"/>
                  </a:cubicBezTo>
                  <a:cubicBezTo>
                    <a:pt x="60325" y="1220787"/>
                    <a:pt x="57150" y="1204912"/>
                    <a:pt x="42862" y="1220787"/>
                  </a:cubicBezTo>
                  <a:cubicBezTo>
                    <a:pt x="28575" y="1236662"/>
                    <a:pt x="9525" y="1285875"/>
                    <a:pt x="4762" y="1316037"/>
                  </a:cubicBezTo>
                  <a:cubicBezTo>
                    <a:pt x="0" y="1346200"/>
                    <a:pt x="4762" y="1314450"/>
                    <a:pt x="14287" y="1401762"/>
                  </a:cubicBezTo>
                  <a:cubicBezTo>
                    <a:pt x="23812" y="1489074"/>
                    <a:pt x="52387" y="1631950"/>
                    <a:pt x="61912" y="1839912"/>
                  </a:cubicBezTo>
                  <a:cubicBezTo>
                    <a:pt x="71437" y="2047874"/>
                    <a:pt x="60324" y="2484437"/>
                    <a:pt x="71437" y="2649537"/>
                  </a:cubicBezTo>
                  <a:cubicBezTo>
                    <a:pt x="82550" y="2814637"/>
                    <a:pt x="71437" y="2755900"/>
                    <a:pt x="128587" y="2830512"/>
                  </a:cubicBezTo>
                  <a:cubicBezTo>
                    <a:pt x="185737" y="2905125"/>
                    <a:pt x="327025" y="3014662"/>
                    <a:pt x="414337" y="3097212"/>
                  </a:cubicBezTo>
                  <a:cubicBezTo>
                    <a:pt x="501649" y="3179762"/>
                    <a:pt x="541337" y="3213100"/>
                    <a:pt x="652462" y="3325812"/>
                  </a:cubicBezTo>
                  <a:cubicBezTo>
                    <a:pt x="763587" y="3438524"/>
                    <a:pt x="962025" y="3660775"/>
                    <a:pt x="1081087" y="3773487"/>
                  </a:cubicBezTo>
                  <a:cubicBezTo>
                    <a:pt x="1200149" y="3886199"/>
                    <a:pt x="1308100" y="3951287"/>
                    <a:pt x="1366837" y="4002087"/>
                  </a:cubicBezTo>
                  <a:cubicBezTo>
                    <a:pt x="1425574" y="4052887"/>
                    <a:pt x="1417637" y="4071937"/>
                    <a:pt x="1433512" y="4078287"/>
                  </a:cubicBezTo>
                  <a:cubicBezTo>
                    <a:pt x="1449387" y="4084637"/>
                    <a:pt x="1422400" y="4081462"/>
                    <a:pt x="1462087" y="4040187"/>
                  </a:cubicBezTo>
                  <a:cubicBezTo>
                    <a:pt x="1501774" y="3998912"/>
                    <a:pt x="1628775" y="3879850"/>
                    <a:pt x="1671637" y="3830637"/>
                  </a:cubicBezTo>
                  <a:cubicBezTo>
                    <a:pt x="1714500" y="3781425"/>
                    <a:pt x="1676400" y="3759199"/>
                    <a:pt x="1719262" y="3744912"/>
                  </a:cubicBezTo>
                  <a:cubicBezTo>
                    <a:pt x="1762124" y="3730625"/>
                    <a:pt x="1876425" y="3741737"/>
                    <a:pt x="1928812" y="3744912"/>
                  </a:cubicBezTo>
                  <a:cubicBezTo>
                    <a:pt x="1981199" y="3748087"/>
                    <a:pt x="1989137" y="3730625"/>
                    <a:pt x="2033587" y="3763962"/>
                  </a:cubicBezTo>
                  <a:cubicBezTo>
                    <a:pt x="2078037" y="3797299"/>
                    <a:pt x="2155825" y="3902075"/>
                    <a:pt x="2195512" y="3944937"/>
                  </a:cubicBezTo>
                  <a:cubicBezTo>
                    <a:pt x="2235199" y="3987799"/>
                    <a:pt x="2249487" y="3989387"/>
                    <a:pt x="2271712" y="4021137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670300" y="850900"/>
              <a:ext cx="3963988" cy="5846763"/>
            </a:xfrm>
            <a:custGeom>
              <a:avLst/>
              <a:gdLst>
                <a:gd name="connsiteX0" fmla="*/ 0 w 3964517"/>
                <a:gd name="connsiteY0" fmla="*/ 0 h 5846233"/>
                <a:gd name="connsiteX1" fmla="*/ 431800 w 3964517"/>
                <a:gd name="connsiteY1" fmla="*/ 38100 h 5846233"/>
                <a:gd name="connsiteX2" fmla="*/ 812800 w 3964517"/>
                <a:gd name="connsiteY2" fmla="*/ 177800 h 5846233"/>
                <a:gd name="connsiteX3" fmla="*/ 1092200 w 3964517"/>
                <a:gd name="connsiteY3" fmla="*/ 304800 h 5846233"/>
                <a:gd name="connsiteX4" fmla="*/ 1333500 w 3964517"/>
                <a:gd name="connsiteY4" fmla="*/ 482600 h 5846233"/>
                <a:gd name="connsiteX5" fmla="*/ 1460500 w 3964517"/>
                <a:gd name="connsiteY5" fmla="*/ 495300 h 5846233"/>
                <a:gd name="connsiteX6" fmla="*/ 1638300 w 3964517"/>
                <a:gd name="connsiteY6" fmla="*/ 571500 h 5846233"/>
                <a:gd name="connsiteX7" fmla="*/ 1866900 w 3964517"/>
                <a:gd name="connsiteY7" fmla="*/ 774700 h 5846233"/>
                <a:gd name="connsiteX8" fmla="*/ 2108200 w 3964517"/>
                <a:gd name="connsiteY8" fmla="*/ 1244600 h 5846233"/>
                <a:gd name="connsiteX9" fmla="*/ 2413000 w 3964517"/>
                <a:gd name="connsiteY9" fmla="*/ 1485900 h 5846233"/>
                <a:gd name="connsiteX10" fmla="*/ 2984500 w 3964517"/>
                <a:gd name="connsiteY10" fmla="*/ 1752600 h 5846233"/>
                <a:gd name="connsiteX11" fmla="*/ 3454400 w 3964517"/>
                <a:gd name="connsiteY11" fmla="*/ 1968500 h 5846233"/>
                <a:gd name="connsiteX12" fmla="*/ 3644900 w 3964517"/>
                <a:gd name="connsiteY12" fmla="*/ 2146300 h 5846233"/>
                <a:gd name="connsiteX13" fmla="*/ 3784600 w 3964517"/>
                <a:gd name="connsiteY13" fmla="*/ 2222500 h 5846233"/>
                <a:gd name="connsiteX14" fmla="*/ 3873500 w 3964517"/>
                <a:gd name="connsiteY14" fmla="*/ 2362200 h 5846233"/>
                <a:gd name="connsiteX15" fmla="*/ 3911600 w 3964517"/>
                <a:gd name="connsiteY15" fmla="*/ 3340100 h 5846233"/>
                <a:gd name="connsiteX16" fmla="*/ 3962400 w 3964517"/>
                <a:gd name="connsiteY16" fmla="*/ 4178300 h 5846233"/>
                <a:gd name="connsiteX17" fmla="*/ 3924300 w 3964517"/>
                <a:gd name="connsiteY17" fmla="*/ 5029200 h 5846233"/>
                <a:gd name="connsiteX18" fmla="*/ 3721100 w 3964517"/>
                <a:gd name="connsiteY18" fmla="*/ 5715000 h 5846233"/>
                <a:gd name="connsiteX19" fmla="*/ 3619500 w 3964517"/>
                <a:gd name="connsiteY19" fmla="*/ 5816600 h 5846233"/>
                <a:gd name="connsiteX20" fmla="*/ 3556000 w 3964517"/>
                <a:gd name="connsiteY20" fmla="*/ 5727700 h 5846233"/>
                <a:gd name="connsiteX21" fmla="*/ 3403600 w 3964517"/>
                <a:gd name="connsiteY21" fmla="*/ 5384800 h 5846233"/>
                <a:gd name="connsiteX22" fmla="*/ 3352800 w 3964517"/>
                <a:gd name="connsiteY22" fmla="*/ 5295900 h 5846233"/>
                <a:gd name="connsiteX23" fmla="*/ 3124200 w 3964517"/>
                <a:gd name="connsiteY23" fmla="*/ 5194300 h 5846233"/>
                <a:gd name="connsiteX24" fmla="*/ 2832100 w 3964517"/>
                <a:gd name="connsiteY24" fmla="*/ 5207000 h 5846233"/>
                <a:gd name="connsiteX25" fmla="*/ 2374900 w 3964517"/>
                <a:gd name="connsiteY25" fmla="*/ 5245100 h 5846233"/>
                <a:gd name="connsiteX26" fmla="*/ 2209800 w 3964517"/>
                <a:gd name="connsiteY26" fmla="*/ 5245100 h 5846233"/>
                <a:gd name="connsiteX27" fmla="*/ 1866900 w 3964517"/>
                <a:gd name="connsiteY27" fmla="*/ 4965700 h 5846233"/>
                <a:gd name="connsiteX28" fmla="*/ 1320800 w 3964517"/>
                <a:gd name="connsiteY28" fmla="*/ 4445000 h 5846233"/>
                <a:gd name="connsiteX29" fmla="*/ 1117600 w 3964517"/>
                <a:gd name="connsiteY29" fmla="*/ 4368800 h 5846233"/>
                <a:gd name="connsiteX30" fmla="*/ 762000 w 3964517"/>
                <a:gd name="connsiteY30" fmla="*/ 4330700 h 5846233"/>
                <a:gd name="connsiteX31" fmla="*/ 330200 w 3964517"/>
                <a:gd name="connsiteY31" fmla="*/ 4394200 h 5846233"/>
                <a:gd name="connsiteX32" fmla="*/ 127000 w 3964517"/>
                <a:gd name="connsiteY32" fmla="*/ 4406900 h 5846233"/>
                <a:gd name="connsiteX33" fmla="*/ 139700 w 3964517"/>
                <a:gd name="connsiteY33" fmla="*/ 4318000 h 5846233"/>
                <a:gd name="connsiteX34" fmla="*/ 190500 w 3964517"/>
                <a:gd name="connsiteY34" fmla="*/ 4114800 h 5846233"/>
                <a:gd name="connsiteX35" fmla="*/ 190500 w 3964517"/>
                <a:gd name="connsiteY35" fmla="*/ 3924300 h 584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64517" h="5846233">
                  <a:moveTo>
                    <a:pt x="0" y="0"/>
                  </a:moveTo>
                  <a:cubicBezTo>
                    <a:pt x="148167" y="4233"/>
                    <a:pt x="296334" y="8467"/>
                    <a:pt x="431800" y="38100"/>
                  </a:cubicBezTo>
                  <a:cubicBezTo>
                    <a:pt x="567266" y="67733"/>
                    <a:pt x="702734" y="133350"/>
                    <a:pt x="812800" y="177800"/>
                  </a:cubicBezTo>
                  <a:cubicBezTo>
                    <a:pt x="922866" y="222250"/>
                    <a:pt x="1005417" y="254000"/>
                    <a:pt x="1092200" y="304800"/>
                  </a:cubicBezTo>
                  <a:cubicBezTo>
                    <a:pt x="1178983" y="355600"/>
                    <a:pt x="1272117" y="450850"/>
                    <a:pt x="1333500" y="482600"/>
                  </a:cubicBezTo>
                  <a:cubicBezTo>
                    <a:pt x="1394883" y="514350"/>
                    <a:pt x="1409700" y="480483"/>
                    <a:pt x="1460500" y="495300"/>
                  </a:cubicBezTo>
                  <a:cubicBezTo>
                    <a:pt x="1511300" y="510117"/>
                    <a:pt x="1570567" y="524933"/>
                    <a:pt x="1638300" y="571500"/>
                  </a:cubicBezTo>
                  <a:cubicBezTo>
                    <a:pt x="1706033" y="618067"/>
                    <a:pt x="1788583" y="662517"/>
                    <a:pt x="1866900" y="774700"/>
                  </a:cubicBezTo>
                  <a:cubicBezTo>
                    <a:pt x="1945217" y="886883"/>
                    <a:pt x="2017183" y="1126067"/>
                    <a:pt x="2108200" y="1244600"/>
                  </a:cubicBezTo>
                  <a:cubicBezTo>
                    <a:pt x="2199217" y="1363133"/>
                    <a:pt x="2266950" y="1401233"/>
                    <a:pt x="2413000" y="1485900"/>
                  </a:cubicBezTo>
                  <a:cubicBezTo>
                    <a:pt x="2559050" y="1570567"/>
                    <a:pt x="2984500" y="1752600"/>
                    <a:pt x="2984500" y="1752600"/>
                  </a:cubicBezTo>
                  <a:cubicBezTo>
                    <a:pt x="3158067" y="1833033"/>
                    <a:pt x="3344333" y="1902883"/>
                    <a:pt x="3454400" y="1968500"/>
                  </a:cubicBezTo>
                  <a:cubicBezTo>
                    <a:pt x="3564467" y="2034117"/>
                    <a:pt x="3589867" y="2103967"/>
                    <a:pt x="3644900" y="2146300"/>
                  </a:cubicBezTo>
                  <a:cubicBezTo>
                    <a:pt x="3699933" y="2188633"/>
                    <a:pt x="3746500" y="2186517"/>
                    <a:pt x="3784600" y="2222500"/>
                  </a:cubicBezTo>
                  <a:cubicBezTo>
                    <a:pt x="3822700" y="2258483"/>
                    <a:pt x="3852333" y="2175933"/>
                    <a:pt x="3873500" y="2362200"/>
                  </a:cubicBezTo>
                  <a:cubicBezTo>
                    <a:pt x="3894667" y="2548467"/>
                    <a:pt x="3896783" y="3037417"/>
                    <a:pt x="3911600" y="3340100"/>
                  </a:cubicBezTo>
                  <a:cubicBezTo>
                    <a:pt x="3926417" y="3642783"/>
                    <a:pt x="3960283" y="3896783"/>
                    <a:pt x="3962400" y="4178300"/>
                  </a:cubicBezTo>
                  <a:cubicBezTo>
                    <a:pt x="3964517" y="4459817"/>
                    <a:pt x="3964517" y="4773083"/>
                    <a:pt x="3924300" y="5029200"/>
                  </a:cubicBezTo>
                  <a:cubicBezTo>
                    <a:pt x="3884083" y="5285317"/>
                    <a:pt x="3771900" y="5583767"/>
                    <a:pt x="3721100" y="5715000"/>
                  </a:cubicBezTo>
                  <a:cubicBezTo>
                    <a:pt x="3670300" y="5846233"/>
                    <a:pt x="3647017" y="5814483"/>
                    <a:pt x="3619500" y="5816600"/>
                  </a:cubicBezTo>
                  <a:cubicBezTo>
                    <a:pt x="3591983" y="5818717"/>
                    <a:pt x="3591983" y="5799667"/>
                    <a:pt x="3556000" y="5727700"/>
                  </a:cubicBezTo>
                  <a:cubicBezTo>
                    <a:pt x="3520017" y="5655733"/>
                    <a:pt x="3437467" y="5456767"/>
                    <a:pt x="3403600" y="5384800"/>
                  </a:cubicBezTo>
                  <a:cubicBezTo>
                    <a:pt x="3369733" y="5312833"/>
                    <a:pt x="3399367" y="5327650"/>
                    <a:pt x="3352800" y="5295900"/>
                  </a:cubicBezTo>
                  <a:cubicBezTo>
                    <a:pt x="3306233" y="5264150"/>
                    <a:pt x="3210983" y="5209117"/>
                    <a:pt x="3124200" y="5194300"/>
                  </a:cubicBezTo>
                  <a:cubicBezTo>
                    <a:pt x="3037417" y="5179483"/>
                    <a:pt x="2956983" y="5198533"/>
                    <a:pt x="2832100" y="5207000"/>
                  </a:cubicBezTo>
                  <a:cubicBezTo>
                    <a:pt x="2707217" y="5215467"/>
                    <a:pt x="2478617" y="5238750"/>
                    <a:pt x="2374900" y="5245100"/>
                  </a:cubicBezTo>
                  <a:cubicBezTo>
                    <a:pt x="2271183" y="5251450"/>
                    <a:pt x="2294467" y="5291667"/>
                    <a:pt x="2209800" y="5245100"/>
                  </a:cubicBezTo>
                  <a:cubicBezTo>
                    <a:pt x="2125133" y="5198533"/>
                    <a:pt x="2015067" y="5099050"/>
                    <a:pt x="1866900" y="4965700"/>
                  </a:cubicBezTo>
                  <a:cubicBezTo>
                    <a:pt x="1718733" y="4832350"/>
                    <a:pt x="1445683" y="4544483"/>
                    <a:pt x="1320800" y="4445000"/>
                  </a:cubicBezTo>
                  <a:cubicBezTo>
                    <a:pt x="1195917" y="4345517"/>
                    <a:pt x="1210733" y="4387850"/>
                    <a:pt x="1117600" y="4368800"/>
                  </a:cubicBezTo>
                  <a:cubicBezTo>
                    <a:pt x="1024467" y="4349750"/>
                    <a:pt x="893233" y="4326467"/>
                    <a:pt x="762000" y="4330700"/>
                  </a:cubicBezTo>
                  <a:cubicBezTo>
                    <a:pt x="630767" y="4334933"/>
                    <a:pt x="436033" y="4381500"/>
                    <a:pt x="330200" y="4394200"/>
                  </a:cubicBezTo>
                  <a:cubicBezTo>
                    <a:pt x="224367" y="4406900"/>
                    <a:pt x="158750" y="4419600"/>
                    <a:pt x="127000" y="4406900"/>
                  </a:cubicBezTo>
                  <a:cubicBezTo>
                    <a:pt x="95250" y="4394200"/>
                    <a:pt x="129117" y="4366683"/>
                    <a:pt x="139700" y="4318000"/>
                  </a:cubicBezTo>
                  <a:cubicBezTo>
                    <a:pt x="150283" y="4269317"/>
                    <a:pt x="182033" y="4180417"/>
                    <a:pt x="190500" y="4114800"/>
                  </a:cubicBezTo>
                  <a:cubicBezTo>
                    <a:pt x="198967" y="4049183"/>
                    <a:pt x="207433" y="3886200"/>
                    <a:pt x="190500" y="392430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549650" y="5238750"/>
              <a:ext cx="1427163" cy="1347788"/>
            </a:xfrm>
            <a:custGeom>
              <a:avLst/>
              <a:gdLst>
                <a:gd name="connsiteX0" fmla="*/ 1298575 w 1427163"/>
                <a:gd name="connsiteY0" fmla="*/ 0 h 1346994"/>
                <a:gd name="connsiteX1" fmla="*/ 879475 w 1427163"/>
                <a:gd name="connsiteY1" fmla="*/ 700088 h 1346994"/>
                <a:gd name="connsiteX2" fmla="*/ 727075 w 1427163"/>
                <a:gd name="connsiteY2" fmla="*/ 890588 h 1346994"/>
                <a:gd name="connsiteX3" fmla="*/ 660400 w 1427163"/>
                <a:gd name="connsiteY3" fmla="*/ 942975 h 1346994"/>
                <a:gd name="connsiteX4" fmla="*/ 598488 w 1427163"/>
                <a:gd name="connsiteY4" fmla="*/ 900113 h 1346994"/>
                <a:gd name="connsiteX5" fmla="*/ 122238 w 1427163"/>
                <a:gd name="connsiteY5" fmla="*/ 647700 h 1346994"/>
                <a:gd name="connsiteX6" fmla="*/ 55563 w 1427163"/>
                <a:gd name="connsiteY6" fmla="*/ 609600 h 1346994"/>
                <a:gd name="connsiteX7" fmla="*/ 3175 w 1427163"/>
                <a:gd name="connsiteY7" fmla="*/ 700088 h 1346994"/>
                <a:gd name="connsiteX8" fmla="*/ 36513 w 1427163"/>
                <a:gd name="connsiteY8" fmla="*/ 709613 h 1346994"/>
                <a:gd name="connsiteX9" fmla="*/ 174625 w 1427163"/>
                <a:gd name="connsiteY9" fmla="*/ 785813 h 1346994"/>
                <a:gd name="connsiteX10" fmla="*/ 1065213 w 1427163"/>
                <a:gd name="connsiteY10" fmla="*/ 1257300 h 1346994"/>
                <a:gd name="connsiteX11" fmla="*/ 1203325 w 1427163"/>
                <a:gd name="connsiteY11" fmla="*/ 1323975 h 1346994"/>
                <a:gd name="connsiteX12" fmla="*/ 1250950 w 1427163"/>
                <a:gd name="connsiteY12" fmla="*/ 1238250 h 1346994"/>
                <a:gd name="connsiteX13" fmla="*/ 1203325 w 1427163"/>
                <a:gd name="connsiteY13" fmla="*/ 1223963 h 1346994"/>
                <a:gd name="connsiteX14" fmla="*/ 1069975 w 1427163"/>
                <a:gd name="connsiteY14" fmla="*/ 1147763 h 1346994"/>
                <a:gd name="connsiteX15" fmla="*/ 860425 w 1427163"/>
                <a:gd name="connsiteY15" fmla="*/ 1038225 h 1346994"/>
                <a:gd name="connsiteX16" fmla="*/ 846138 w 1427163"/>
                <a:gd name="connsiteY16" fmla="*/ 990600 h 1346994"/>
                <a:gd name="connsiteX17" fmla="*/ 874713 w 1427163"/>
                <a:gd name="connsiteY17" fmla="*/ 914400 h 1346994"/>
                <a:gd name="connsiteX18" fmla="*/ 1050925 w 1427163"/>
                <a:gd name="connsiteY18" fmla="*/ 695325 h 1346994"/>
                <a:gd name="connsiteX19" fmla="*/ 1331913 w 1427163"/>
                <a:gd name="connsiteY19" fmla="*/ 223838 h 1346994"/>
                <a:gd name="connsiteX20" fmla="*/ 1427163 w 1427163"/>
                <a:gd name="connsiteY20" fmla="*/ 38100 h 134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7163" h="1346994">
                  <a:moveTo>
                    <a:pt x="1298575" y="0"/>
                  </a:moveTo>
                  <a:cubicBezTo>
                    <a:pt x="1136650" y="275828"/>
                    <a:pt x="974725" y="551657"/>
                    <a:pt x="879475" y="700088"/>
                  </a:cubicBezTo>
                  <a:cubicBezTo>
                    <a:pt x="784225" y="848519"/>
                    <a:pt x="763587" y="850107"/>
                    <a:pt x="727075" y="890588"/>
                  </a:cubicBezTo>
                  <a:cubicBezTo>
                    <a:pt x="690563" y="931069"/>
                    <a:pt x="681831" y="941387"/>
                    <a:pt x="660400" y="942975"/>
                  </a:cubicBezTo>
                  <a:cubicBezTo>
                    <a:pt x="638969" y="944563"/>
                    <a:pt x="688182" y="949326"/>
                    <a:pt x="598488" y="900113"/>
                  </a:cubicBezTo>
                  <a:cubicBezTo>
                    <a:pt x="508794" y="850900"/>
                    <a:pt x="212725" y="696119"/>
                    <a:pt x="122238" y="647700"/>
                  </a:cubicBezTo>
                  <a:cubicBezTo>
                    <a:pt x="31751" y="599281"/>
                    <a:pt x="75407" y="600869"/>
                    <a:pt x="55563" y="609600"/>
                  </a:cubicBezTo>
                  <a:cubicBezTo>
                    <a:pt x="35719" y="618331"/>
                    <a:pt x="6350" y="683419"/>
                    <a:pt x="3175" y="700088"/>
                  </a:cubicBezTo>
                  <a:cubicBezTo>
                    <a:pt x="0" y="716757"/>
                    <a:pt x="7938" y="695326"/>
                    <a:pt x="36513" y="709613"/>
                  </a:cubicBezTo>
                  <a:cubicBezTo>
                    <a:pt x="65088" y="723900"/>
                    <a:pt x="174625" y="785813"/>
                    <a:pt x="174625" y="785813"/>
                  </a:cubicBezTo>
                  <a:lnTo>
                    <a:pt x="1065213" y="1257300"/>
                  </a:lnTo>
                  <a:cubicBezTo>
                    <a:pt x="1236663" y="1346994"/>
                    <a:pt x="1172369" y="1327150"/>
                    <a:pt x="1203325" y="1323975"/>
                  </a:cubicBezTo>
                  <a:cubicBezTo>
                    <a:pt x="1234281" y="1320800"/>
                    <a:pt x="1250950" y="1254919"/>
                    <a:pt x="1250950" y="1238250"/>
                  </a:cubicBezTo>
                  <a:cubicBezTo>
                    <a:pt x="1250950" y="1221581"/>
                    <a:pt x="1233487" y="1239044"/>
                    <a:pt x="1203325" y="1223963"/>
                  </a:cubicBezTo>
                  <a:cubicBezTo>
                    <a:pt x="1173163" y="1208882"/>
                    <a:pt x="1127125" y="1178719"/>
                    <a:pt x="1069975" y="1147763"/>
                  </a:cubicBezTo>
                  <a:cubicBezTo>
                    <a:pt x="1012825" y="1116807"/>
                    <a:pt x="897731" y="1064419"/>
                    <a:pt x="860425" y="1038225"/>
                  </a:cubicBezTo>
                  <a:cubicBezTo>
                    <a:pt x="823119" y="1012031"/>
                    <a:pt x="843757" y="1011237"/>
                    <a:pt x="846138" y="990600"/>
                  </a:cubicBezTo>
                  <a:cubicBezTo>
                    <a:pt x="848519" y="969963"/>
                    <a:pt x="840582" y="963613"/>
                    <a:pt x="874713" y="914400"/>
                  </a:cubicBezTo>
                  <a:cubicBezTo>
                    <a:pt x="908844" y="865188"/>
                    <a:pt x="974725" y="810419"/>
                    <a:pt x="1050925" y="695325"/>
                  </a:cubicBezTo>
                  <a:cubicBezTo>
                    <a:pt x="1127125" y="580231"/>
                    <a:pt x="1269207" y="333376"/>
                    <a:pt x="1331913" y="223838"/>
                  </a:cubicBezTo>
                  <a:cubicBezTo>
                    <a:pt x="1394619" y="114301"/>
                    <a:pt x="1410891" y="76200"/>
                    <a:pt x="1427163" y="3810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7899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STEP-8 Cont…</a:t>
            </a:r>
          </a:p>
        </p:txBody>
      </p:sp>
      <p:sp>
        <p:nvSpPr>
          <p:cNvPr id="37900" name="Title 1"/>
          <p:cNvSpPr txBox="1">
            <a:spLocks/>
          </p:cNvSpPr>
          <p:nvPr/>
        </p:nvSpPr>
        <p:spPr bwMode="auto">
          <a:xfrm>
            <a:off x="1828800" y="762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</a:pPr>
            <a:r>
              <a:rPr lang="en-US" sz="2700" b="1"/>
              <a:t>MARKING CENTRE LINES (Cont…)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3657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8229600" cy="59436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Lahore has been placed at 42 number in the most populated urban areas in the world.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Lahore has expanded almost double area-wise in the last 12 to 14 years.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There are about 260 approved private housing schemes in Lahore developed by LDA and private developers.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Every designer has it own technique to draw a layout for a housing scheme however there are always some step in chronological order to for any task to save time and produce efficiency.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965700" y="2108200"/>
            <a:ext cx="973138" cy="4140200"/>
            <a:chOff x="5119370" y="2413000"/>
            <a:chExt cx="974090" cy="4140200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V="1">
              <a:off x="4683735" y="3784588"/>
              <a:ext cx="2768600" cy="25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5119370" y="5127625"/>
              <a:ext cx="974090" cy="1425575"/>
            </a:xfrm>
            <a:custGeom>
              <a:avLst/>
              <a:gdLst>
                <a:gd name="connsiteX0" fmla="*/ 969010 w 974090"/>
                <a:gd name="connsiteY0" fmla="*/ 0 h 1424940"/>
                <a:gd name="connsiteX1" fmla="*/ 930910 w 974090"/>
                <a:gd name="connsiteY1" fmla="*/ 419100 h 1424940"/>
                <a:gd name="connsiteX2" fmla="*/ 709930 w 974090"/>
                <a:gd name="connsiteY2" fmla="*/ 647700 h 1424940"/>
                <a:gd name="connsiteX3" fmla="*/ 374650 w 974090"/>
                <a:gd name="connsiteY3" fmla="*/ 815340 h 1424940"/>
                <a:gd name="connsiteX4" fmla="*/ 146050 w 974090"/>
                <a:gd name="connsiteY4" fmla="*/ 891540 h 1424940"/>
                <a:gd name="connsiteX5" fmla="*/ 39370 w 974090"/>
                <a:gd name="connsiteY5" fmla="*/ 1028700 h 1424940"/>
                <a:gd name="connsiteX6" fmla="*/ 1270 w 974090"/>
                <a:gd name="connsiteY6" fmla="*/ 1219200 h 1424940"/>
                <a:gd name="connsiteX7" fmla="*/ 31750 w 974090"/>
                <a:gd name="connsiteY7" fmla="*/ 142494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090" h="1424940">
                  <a:moveTo>
                    <a:pt x="969010" y="0"/>
                  </a:moveTo>
                  <a:cubicBezTo>
                    <a:pt x="971550" y="155575"/>
                    <a:pt x="974090" y="311150"/>
                    <a:pt x="930910" y="419100"/>
                  </a:cubicBezTo>
                  <a:cubicBezTo>
                    <a:pt x="887730" y="527050"/>
                    <a:pt x="802640" y="581660"/>
                    <a:pt x="709930" y="647700"/>
                  </a:cubicBezTo>
                  <a:cubicBezTo>
                    <a:pt x="617220" y="713740"/>
                    <a:pt x="468630" y="774700"/>
                    <a:pt x="374650" y="815340"/>
                  </a:cubicBezTo>
                  <a:cubicBezTo>
                    <a:pt x="280670" y="855980"/>
                    <a:pt x="201930" y="855980"/>
                    <a:pt x="146050" y="891540"/>
                  </a:cubicBezTo>
                  <a:cubicBezTo>
                    <a:pt x="90170" y="927100"/>
                    <a:pt x="63500" y="974090"/>
                    <a:pt x="39370" y="1028700"/>
                  </a:cubicBezTo>
                  <a:cubicBezTo>
                    <a:pt x="15240" y="1083310"/>
                    <a:pt x="2540" y="1153160"/>
                    <a:pt x="1270" y="1219200"/>
                  </a:cubicBezTo>
                  <a:cubicBezTo>
                    <a:pt x="0" y="1285240"/>
                    <a:pt x="31750" y="1390650"/>
                    <a:pt x="31750" y="142494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901825" y="1419225"/>
            <a:ext cx="5767388" cy="5057775"/>
            <a:chOff x="2055507" y="1722010"/>
            <a:chExt cx="5767693" cy="505852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197336" y="1985574"/>
              <a:ext cx="0" cy="5969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>
              <a:off x="5029052" y="2590501"/>
              <a:ext cx="152408" cy="15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5" idx="97"/>
            </p:cNvCxnSpPr>
            <p:nvPr/>
          </p:nvCxnSpPr>
          <p:spPr>
            <a:xfrm rot="16200000" flipH="1">
              <a:off x="3968445" y="3651108"/>
              <a:ext cx="2133914" cy="1270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113720" y="3758279"/>
              <a:ext cx="1905281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029052" y="2801669"/>
              <a:ext cx="209561" cy="1746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4736096" y="2291213"/>
              <a:ext cx="990746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34" name="Group 37"/>
            <p:cNvGrpSpPr>
              <a:grpSpLocks/>
            </p:cNvGrpSpPr>
            <p:nvPr/>
          </p:nvGrpSpPr>
          <p:grpSpPr bwMode="auto">
            <a:xfrm>
              <a:off x="2055507" y="1722010"/>
              <a:ext cx="5767693" cy="5058520"/>
              <a:chOff x="2055507" y="1722010"/>
              <a:chExt cx="5767693" cy="5058520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3762160" y="6397887"/>
                <a:ext cx="2770333" cy="382643"/>
              </a:xfrm>
              <a:custGeom>
                <a:avLst/>
                <a:gdLst>
                  <a:gd name="connsiteX0" fmla="*/ 17780 w 2771140"/>
                  <a:gd name="connsiteY0" fmla="*/ 215900 h 382270"/>
                  <a:gd name="connsiteX1" fmla="*/ 78740 w 2771140"/>
                  <a:gd name="connsiteY1" fmla="*/ 208280 h 382270"/>
                  <a:gd name="connsiteX2" fmla="*/ 452120 w 2771140"/>
                  <a:gd name="connsiteY2" fmla="*/ 124460 h 382270"/>
                  <a:gd name="connsiteX3" fmla="*/ 1000760 w 2771140"/>
                  <a:gd name="connsiteY3" fmla="*/ 93980 h 382270"/>
                  <a:gd name="connsiteX4" fmla="*/ 1275080 w 2771140"/>
                  <a:gd name="connsiteY4" fmla="*/ 147320 h 382270"/>
                  <a:gd name="connsiteX5" fmla="*/ 1564640 w 2771140"/>
                  <a:gd name="connsiteY5" fmla="*/ 185420 h 382270"/>
                  <a:gd name="connsiteX6" fmla="*/ 1922780 w 2771140"/>
                  <a:gd name="connsiteY6" fmla="*/ 208280 h 382270"/>
                  <a:gd name="connsiteX7" fmla="*/ 2494280 w 2771140"/>
                  <a:gd name="connsiteY7" fmla="*/ 86360 h 382270"/>
                  <a:gd name="connsiteX8" fmla="*/ 2722880 w 2771140"/>
                  <a:gd name="connsiteY8" fmla="*/ 33020 h 382270"/>
                  <a:gd name="connsiteX9" fmla="*/ 2738120 w 2771140"/>
                  <a:gd name="connsiteY9" fmla="*/ 25400 h 382270"/>
                  <a:gd name="connsiteX10" fmla="*/ 2738120 w 2771140"/>
                  <a:gd name="connsiteY10" fmla="*/ 185420 h 382270"/>
                  <a:gd name="connsiteX11" fmla="*/ 2654300 w 2771140"/>
                  <a:gd name="connsiteY11" fmla="*/ 193040 h 382270"/>
                  <a:gd name="connsiteX12" fmla="*/ 2037080 w 2771140"/>
                  <a:gd name="connsiteY12" fmla="*/ 330200 h 382270"/>
                  <a:gd name="connsiteX13" fmla="*/ 1808480 w 2771140"/>
                  <a:gd name="connsiteY13" fmla="*/ 345440 h 382270"/>
                  <a:gd name="connsiteX14" fmla="*/ 1389380 w 2771140"/>
                  <a:gd name="connsiteY14" fmla="*/ 284480 h 382270"/>
                  <a:gd name="connsiteX15" fmla="*/ 1038860 w 2771140"/>
                  <a:gd name="connsiteY15" fmla="*/ 238760 h 382270"/>
                  <a:gd name="connsiteX16" fmla="*/ 619760 w 2771140"/>
                  <a:gd name="connsiteY16" fmla="*/ 261620 h 382270"/>
                  <a:gd name="connsiteX17" fmla="*/ 215900 w 2771140"/>
                  <a:gd name="connsiteY17" fmla="*/ 314960 h 382270"/>
                  <a:gd name="connsiteX18" fmla="*/ 33020 w 2771140"/>
                  <a:gd name="connsiteY18" fmla="*/ 360680 h 382270"/>
                  <a:gd name="connsiteX19" fmla="*/ 17780 w 2771140"/>
                  <a:gd name="connsiteY19" fmla="*/ 215900 h 38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140" h="382270">
                    <a:moveTo>
                      <a:pt x="17780" y="215900"/>
                    </a:moveTo>
                    <a:cubicBezTo>
                      <a:pt x="25400" y="190500"/>
                      <a:pt x="6350" y="223520"/>
                      <a:pt x="78740" y="208280"/>
                    </a:cubicBezTo>
                    <a:cubicBezTo>
                      <a:pt x="151130" y="193040"/>
                      <a:pt x="298450" y="143510"/>
                      <a:pt x="452120" y="124460"/>
                    </a:cubicBezTo>
                    <a:cubicBezTo>
                      <a:pt x="605790" y="105410"/>
                      <a:pt x="863600" y="90170"/>
                      <a:pt x="1000760" y="93980"/>
                    </a:cubicBezTo>
                    <a:cubicBezTo>
                      <a:pt x="1137920" y="97790"/>
                      <a:pt x="1181100" y="132080"/>
                      <a:pt x="1275080" y="147320"/>
                    </a:cubicBezTo>
                    <a:cubicBezTo>
                      <a:pt x="1369060" y="162560"/>
                      <a:pt x="1456690" y="175260"/>
                      <a:pt x="1564640" y="185420"/>
                    </a:cubicBezTo>
                    <a:cubicBezTo>
                      <a:pt x="1672590" y="195580"/>
                      <a:pt x="1767840" y="224790"/>
                      <a:pt x="1922780" y="208280"/>
                    </a:cubicBezTo>
                    <a:cubicBezTo>
                      <a:pt x="2077720" y="191770"/>
                      <a:pt x="2360930" y="115570"/>
                      <a:pt x="2494280" y="86360"/>
                    </a:cubicBezTo>
                    <a:cubicBezTo>
                      <a:pt x="2627630" y="57150"/>
                      <a:pt x="2682240" y="43180"/>
                      <a:pt x="2722880" y="33020"/>
                    </a:cubicBezTo>
                    <a:cubicBezTo>
                      <a:pt x="2763520" y="22860"/>
                      <a:pt x="2735580" y="0"/>
                      <a:pt x="2738120" y="25400"/>
                    </a:cubicBezTo>
                    <a:cubicBezTo>
                      <a:pt x="2740660" y="50800"/>
                      <a:pt x="2752090" y="157480"/>
                      <a:pt x="2738120" y="185420"/>
                    </a:cubicBezTo>
                    <a:cubicBezTo>
                      <a:pt x="2724150" y="213360"/>
                      <a:pt x="2771140" y="168910"/>
                      <a:pt x="2654300" y="193040"/>
                    </a:cubicBezTo>
                    <a:cubicBezTo>
                      <a:pt x="2537460" y="217170"/>
                      <a:pt x="2178050" y="304800"/>
                      <a:pt x="2037080" y="330200"/>
                    </a:cubicBezTo>
                    <a:cubicBezTo>
                      <a:pt x="1896110" y="355600"/>
                      <a:pt x="1916430" y="353060"/>
                      <a:pt x="1808480" y="345440"/>
                    </a:cubicBezTo>
                    <a:cubicBezTo>
                      <a:pt x="1700530" y="337820"/>
                      <a:pt x="1389380" y="284480"/>
                      <a:pt x="1389380" y="284480"/>
                    </a:cubicBezTo>
                    <a:cubicBezTo>
                      <a:pt x="1261110" y="266700"/>
                      <a:pt x="1167130" y="242570"/>
                      <a:pt x="1038860" y="238760"/>
                    </a:cubicBezTo>
                    <a:cubicBezTo>
                      <a:pt x="910590" y="234950"/>
                      <a:pt x="756920" y="248920"/>
                      <a:pt x="619760" y="261620"/>
                    </a:cubicBezTo>
                    <a:cubicBezTo>
                      <a:pt x="482600" y="274320"/>
                      <a:pt x="313690" y="298450"/>
                      <a:pt x="215900" y="314960"/>
                    </a:cubicBezTo>
                    <a:cubicBezTo>
                      <a:pt x="118110" y="331470"/>
                      <a:pt x="66040" y="382270"/>
                      <a:pt x="33020" y="360680"/>
                    </a:cubicBezTo>
                    <a:cubicBezTo>
                      <a:pt x="0" y="339090"/>
                      <a:pt x="10160" y="241300"/>
                      <a:pt x="17780" y="215900"/>
                    </a:cubicBezTo>
                    <a:close/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grpSp>
            <p:nvGrpSpPr>
              <p:cNvPr id="38936" name="Group 36"/>
              <p:cNvGrpSpPr>
                <a:grpSpLocks/>
              </p:cNvGrpSpPr>
              <p:nvPr/>
            </p:nvGrpSpPr>
            <p:grpSpPr bwMode="auto">
              <a:xfrm>
                <a:off x="2055507" y="1722010"/>
                <a:ext cx="5767693" cy="4869290"/>
                <a:chOff x="2055507" y="1722010"/>
                <a:chExt cx="5767693" cy="4869290"/>
              </a:xfrm>
            </p:grpSpPr>
            <p:sp>
              <p:nvSpPr>
                <p:cNvPr id="5" name="Freeform 4"/>
                <p:cNvSpPr/>
                <p:nvPr/>
              </p:nvSpPr>
              <p:spPr>
                <a:xfrm>
                  <a:off x="2055507" y="1722010"/>
                  <a:ext cx="5767693" cy="3810561"/>
                </a:xfrm>
                <a:custGeom>
                  <a:avLst/>
                  <a:gdLst>
                    <a:gd name="connsiteX0" fmla="*/ 3837293 w 5767693"/>
                    <a:gd name="connsiteY0" fmla="*/ 703690 h 3810936"/>
                    <a:gd name="connsiteX1" fmla="*/ 3824593 w 5767693"/>
                    <a:gd name="connsiteY1" fmla="*/ 500490 h 3810936"/>
                    <a:gd name="connsiteX2" fmla="*/ 3799193 w 5767693"/>
                    <a:gd name="connsiteY2" fmla="*/ 68690 h 3810936"/>
                    <a:gd name="connsiteX3" fmla="*/ 3151493 w 5767693"/>
                    <a:gd name="connsiteY3" fmla="*/ 81390 h 3810936"/>
                    <a:gd name="connsiteX4" fmla="*/ 3138793 w 5767693"/>
                    <a:gd name="connsiteY4" fmla="*/ 170290 h 3810936"/>
                    <a:gd name="connsiteX5" fmla="*/ 3126093 w 5767693"/>
                    <a:gd name="connsiteY5" fmla="*/ 271890 h 3810936"/>
                    <a:gd name="connsiteX6" fmla="*/ 3087993 w 5767693"/>
                    <a:gd name="connsiteY6" fmla="*/ 284590 h 3810936"/>
                    <a:gd name="connsiteX7" fmla="*/ 2732393 w 5767693"/>
                    <a:gd name="connsiteY7" fmla="*/ 297290 h 3810936"/>
                    <a:gd name="connsiteX8" fmla="*/ 2592693 w 5767693"/>
                    <a:gd name="connsiteY8" fmla="*/ 309990 h 3810936"/>
                    <a:gd name="connsiteX9" fmla="*/ 2618093 w 5767693"/>
                    <a:gd name="connsiteY9" fmla="*/ 348090 h 3810936"/>
                    <a:gd name="connsiteX10" fmla="*/ 2630793 w 5767693"/>
                    <a:gd name="connsiteY10" fmla="*/ 386190 h 3810936"/>
                    <a:gd name="connsiteX11" fmla="*/ 2719693 w 5767693"/>
                    <a:gd name="connsiteY11" fmla="*/ 411590 h 3810936"/>
                    <a:gd name="connsiteX12" fmla="*/ 2732393 w 5767693"/>
                    <a:gd name="connsiteY12" fmla="*/ 449690 h 3810936"/>
                    <a:gd name="connsiteX13" fmla="*/ 2694293 w 5767693"/>
                    <a:gd name="connsiteY13" fmla="*/ 462390 h 3810936"/>
                    <a:gd name="connsiteX14" fmla="*/ 2579993 w 5767693"/>
                    <a:gd name="connsiteY14" fmla="*/ 475090 h 3810936"/>
                    <a:gd name="connsiteX15" fmla="*/ 2478393 w 5767693"/>
                    <a:gd name="connsiteY15" fmla="*/ 500490 h 3810936"/>
                    <a:gd name="connsiteX16" fmla="*/ 2249793 w 5767693"/>
                    <a:gd name="connsiteY16" fmla="*/ 449690 h 3810936"/>
                    <a:gd name="connsiteX17" fmla="*/ 2237093 w 5767693"/>
                    <a:gd name="connsiteY17" fmla="*/ 386190 h 3810936"/>
                    <a:gd name="connsiteX18" fmla="*/ 2186293 w 5767693"/>
                    <a:gd name="connsiteY18" fmla="*/ 233790 h 3810936"/>
                    <a:gd name="connsiteX19" fmla="*/ 2110093 w 5767693"/>
                    <a:gd name="connsiteY19" fmla="*/ 259190 h 3810936"/>
                    <a:gd name="connsiteX20" fmla="*/ 2097393 w 5767693"/>
                    <a:gd name="connsiteY20" fmla="*/ 297290 h 3810936"/>
                    <a:gd name="connsiteX21" fmla="*/ 2122793 w 5767693"/>
                    <a:gd name="connsiteY21" fmla="*/ 398890 h 3810936"/>
                    <a:gd name="connsiteX22" fmla="*/ 2110093 w 5767693"/>
                    <a:gd name="connsiteY22" fmla="*/ 665590 h 3810936"/>
                    <a:gd name="connsiteX23" fmla="*/ 2033893 w 5767693"/>
                    <a:gd name="connsiteY23" fmla="*/ 690990 h 3810936"/>
                    <a:gd name="connsiteX24" fmla="*/ 1970393 w 5767693"/>
                    <a:gd name="connsiteY24" fmla="*/ 678290 h 3810936"/>
                    <a:gd name="connsiteX25" fmla="*/ 1932293 w 5767693"/>
                    <a:gd name="connsiteY25" fmla="*/ 602090 h 3810936"/>
                    <a:gd name="connsiteX26" fmla="*/ 1779893 w 5767693"/>
                    <a:gd name="connsiteY26" fmla="*/ 614790 h 3810936"/>
                    <a:gd name="connsiteX27" fmla="*/ 1741793 w 5767693"/>
                    <a:gd name="connsiteY27" fmla="*/ 640190 h 3810936"/>
                    <a:gd name="connsiteX28" fmla="*/ 1627493 w 5767693"/>
                    <a:gd name="connsiteY28" fmla="*/ 652890 h 3810936"/>
                    <a:gd name="connsiteX29" fmla="*/ 1538593 w 5767693"/>
                    <a:gd name="connsiteY29" fmla="*/ 678290 h 3810936"/>
                    <a:gd name="connsiteX30" fmla="*/ 1449693 w 5767693"/>
                    <a:gd name="connsiteY30" fmla="*/ 690990 h 3810936"/>
                    <a:gd name="connsiteX31" fmla="*/ 1398893 w 5767693"/>
                    <a:gd name="connsiteY31" fmla="*/ 805290 h 3810936"/>
                    <a:gd name="connsiteX32" fmla="*/ 1475093 w 5767693"/>
                    <a:gd name="connsiteY32" fmla="*/ 1186290 h 3810936"/>
                    <a:gd name="connsiteX33" fmla="*/ 1487793 w 5767693"/>
                    <a:gd name="connsiteY33" fmla="*/ 1389490 h 3810936"/>
                    <a:gd name="connsiteX34" fmla="*/ 1500493 w 5767693"/>
                    <a:gd name="connsiteY34" fmla="*/ 1452990 h 3810936"/>
                    <a:gd name="connsiteX35" fmla="*/ 1475093 w 5767693"/>
                    <a:gd name="connsiteY35" fmla="*/ 1821290 h 3810936"/>
                    <a:gd name="connsiteX36" fmla="*/ 1449693 w 5767693"/>
                    <a:gd name="connsiteY36" fmla="*/ 2087990 h 3810936"/>
                    <a:gd name="connsiteX37" fmla="*/ 1411593 w 5767693"/>
                    <a:gd name="connsiteY37" fmla="*/ 2100690 h 3810936"/>
                    <a:gd name="connsiteX38" fmla="*/ 1386193 w 5767693"/>
                    <a:gd name="connsiteY38" fmla="*/ 2138790 h 3810936"/>
                    <a:gd name="connsiteX39" fmla="*/ 1309993 w 5767693"/>
                    <a:gd name="connsiteY39" fmla="*/ 2189590 h 3810936"/>
                    <a:gd name="connsiteX40" fmla="*/ 1297293 w 5767693"/>
                    <a:gd name="connsiteY40" fmla="*/ 2227690 h 3810936"/>
                    <a:gd name="connsiteX41" fmla="*/ 1221093 w 5767693"/>
                    <a:gd name="connsiteY41" fmla="*/ 2253090 h 3810936"/>
                    <a:gd name="connsiteX42" fmla="*/ 1182993 w 5767693"/>
                    <a:gd name="connsiteY42" fmla="*/ 2278490 h 3810936"/>
                    <a:gd name="connsiteX43" fmla="*/ 1094093 w 5767693"/>
                    <a:gd name="connsiteY43" fmla="*/ 2303890 h 3810936"/>
                    <a:gd name="connsiteX44" fmla="*/ 1055993 w 5767693"/>
                    <a:gd name="connsiteY44" fmla="*/ 2329290 h 3810936"/>
                    <a:gd name="connsiteX45" fmla="*/ 979793 w 5767693"/>
                    <a:gd name="connsiteY45" fmla="*/ 2354690 h 3810936"/>
                    <a:gd name="connsiteX46" fmla="*/ 954393 w 5767693"/>
                    <a:gd name="connsiteY46" fmla="*/ 2392790 h 3810936"/>
                    <a:gd name="connsiteX47" fmla="*/ 865493 w 5767693"/>
                    <a:gd name="connsiteY47" fmla="*/ 2430890 h 3810936"/>
                    <a:gd name="connsiteX48" fmla="*/ 814693 w 5767693"/>
                    <a:gd name="connsiteY48" fmla="*/ 2456290 h 3810936"/>
                    <a:gd name="connsiteX49" fmla="*/ 725793 w 5767693"/>
                    <a:gd name="connsiteY49" fmla="*/ 2481690 h 3810936"/>
                    <a:gd name="connsiteX50" fmla="*/ 713093 w 5767693"/>
                    <a:gd name="connsiteY50" fmla="*/ 2519790 h 3810936"/>
                    <a:gd name="connsiteX51" fmla="*/ 636893 w 5767693"/>
                    <a:gd name="connsiteY51" fmla="*/ 2570590 h 3810936"/>
                    <a:gd name="connsiteX52" fmla="*/ 611493 w 5767693"/>
                    <a:gd name="connsiteY52" fmla="*/ 2646790 h 3810936"/>
                    <a:gd name="connsiteX53" fmla="*/ 598793 w 5767693"/>
                    <a:gd name="connsiteY53" fmla="*/ 2799190 h 3810936"/>
                    <a:gd name="connsiteX54" fmla="*/ 547993 w 5767693"/>
                    <a:gd name="connsiteY54" fmla="*/ 2811890 h 3810936"/>
                    <a:gd name="connsiteX55" fmla="*/ 395593 w 5767693"/>
                    <a:gd name="connsiteY55" fmla="*/ 2799190 h 3810936"/>
                    <a:gd name="connsiteX56" fmla="*/ 370193 w 5767693"/>
                    <a:gd name="connsiteY56" fmla="*/ 2659490 h 3810936"/>
                    <a:gd name="connsiteX57" fmla="*/ 332093 w 5767693"/>
                    <a:gd name="connsiteY57" fmla="*/ 2646790 h 3810936"/>
                    <a:gd name="connsiteX58" fmla="*/ 14593 w 5767693"/>
                    <a:gd name="connsiteY58" fmla="*/ 2659490 h 3810936"/>
                    <a:gd name="connsiteX59" fmla="*/ 1893 w 5767693"/>
                    <a:gd name="connsiteY59" fmla="*/ 2697590 h 3810936"/>
                    <a:gd name="connsiteX60" fmla="*/ 52693 w 5767693"/>
                    <a:gd name="connsiteY60" fmla="*/ 2786490 h 3810936"/>
                    <a:gd name="connsiteX61" fmla="*/ 78093 w 5767693"/>
                    <a:gd name="connsiteY61" fmla="*/ 2862690 h 3810936"/>
                    <a:gd name="connsiteX62" fmla="*/ 154293 w 5767693"/>
                    <a:gd name="connsiteY62" fmla="*/ 2888090 h 3810936"/>
                    <a:gd name="connsiteX63" fmla="*/ 179693 w 5767693"/>
                    <a:gd name="connsiteY63" fmla="*/ 2926190 h 3810936"/>
                    <a:gd name="connsiteX64" fmla="*/ 217793 w 5767693"/>
                    <a:gd name="connsiteY64" fmla="*/ 2951590 h 3810936"/>
                    <a:gd name="connsiteX65" fmla="*/ 268593 w 5767693"/>
                    <a:gd name="connsiteY65" fmla="*/ 3015090 h 3810936"/>
                    <a:gd name="connsiteX66" fmla="*/ 293993 w 5767693"/>
                    <a:gd name="connsiteY66" fmla="*/ 3053190 h 3810936"/>
                    <a:gd name="connsiteX67" fmla="*/ 319393 w 5767693"/>
                    <a:gd name="connsiteY67" fmla="*/ 3129390 h 3810936"/>
                    <a:gd name="connsiteX68" fmla="*/ 357493 w 5767693"/>
                    <a:gd name="connsiteY68" fmla="*/ 3142090 h 3810936"/>
                    <a:gd name="connsiteX69" fmla="*/ 382893 w 5767693"/>
                    <a:gd name="connsiteY69" fmla="*/ 3180190 h 3810936"/>
                    <a:gd name="connsiteX70" fmla="*/ 420993 w 5767693"/>
                    <a:gd name="connsiteY70" fmla="*/ 3192890 h 3810936"/>
                    <a:gd name="connsiteX71" fmla="*/ 471793 w 5767693"/>
                    <a:gd name="connsiteY71" fmla="*/ 3256390 h 3810936"/>
                    <a:gd name="connsiteX72" fmla="*/ 522593 w 5767693"/>
                    <a:gd name="connsiteY72" fmla="*/ 3319890 h 3810936"/>
                    <a:gd name="connsiteX73" fmla="*/ 573393 w 5767693"/>
                    <a:gd name="connsiteY73" fmla="*/ 3370690 h 3810936"/>
                    <a:gd name="connsiteX74" fmla="*/ 586093 w 5767693"/>
                    <a:gd name="connsiteY74" fmla="*/ 3408790 h 3810936"/>
                    <a:gd name="connsiteX75" fmla="*/ 662293 w 5767693"/>
                    <a:gd name="connsiteY75" fmla="*/ 3434190 h 3810936"/>
                    <a:gd name="connsiteX76" fmla="*/ 916293 w 5767693"/>
                    <a:gd name="connsiteY76" fmla="*/ 3459590 h 3810936"/>
                    <a:gd name="connsiteX77" fmla="*/ 928993 w 5767693"/>
                    <a:gd name="connsiteY77" fmla="*/ 3548490 h 3810936"/>
                    <a:gd name="connsiteX78" fmla="*/ 941693 w 5767693"/>
                    <a:gd name="connsiteY78" fmla="*/ 3586590 h 3810936"/>
                    <a:gd name="connsiteX79" fmla="*/ 1005193 w 5767693"/>
                    <a:gd name="connsiteY79" fmla="*/ 3599290 h 3810936"/>
                    <a:gd name="connsiteX80" fmla="*/ 1043293 w 5767693"/>
                    <a:gd name="connsiteY80" fmla="*/ 3611990 h 3810936"/>
                    <a:gd name="connsiteX81" fmla="*/ 1246493 w 5767693"/>
                    <a:gd name="connsiteY81" fmla="*/ 3624690 h 3810936"/>
                    <a:gd name="connsiteX82" fmla="*/ 1284593 w 5767693"/>
                    <a:gd name="connsiteY82" fmla="*/ 3713590 h 3810936"/>
                    <a:gd name="connsiteX83" fmla="*/ 1297293 w 5767693"/>
                    <a:gd name="connsiteY83" fmla="*/ 3751690 h 3810936"/>
                    <a:gd name="connsiteX84" fmla="*/ 1462393 w 5767693"/>
                    <a:gd name="connsiteY84" fmla="*/ 3586590 h 3810936"/>
                    <a:gd name="connsiteX85" fmla="*/ 1652893 w 5767693"/>
                    <a:gd name="connsiteY85" fmla="*/ 3561190 h 3810936"/>
                    <a:gd name="connsiteX86" fmla="*/ 1678293 w 5767693"/>
                    <a:gd name="connsiteY86" fmla="*/ 3637390 h 3810936"/>
                    <a:gd name="connsiteX87" fmla="*/ 1690993 w 5767693"/>
                    <a:gd name="connsiteY87" fmla="*/ 3688190 h 3810936"/>
                    <a:gd name="connsiteX88" fmla="*/ 1729093 w 5767693"/>
                    <a:gd name="connsiteY88" fmla="*/ 3713590 h 3810936"/>
                    <a:gd name="connsiteX89" fmla="*/ 1779893 w 5767693"/>
                    <a:gd name="connsiteY89" fmla="*/ 3650090 h 3810936"/>
                    <a:gd name="connsiteX90" fmla="*/ 1792593 w 5767693"/>
                    <a:gd name="connsiteY90" fmla="*/ 3586590 h 3810936"/>
                    <a:gd name="connsiteX91" fmla="*/ 2173593 w 5767693"/>
                    <a:gd name="connsiteY91" fmla="*/ 3548490 h 3810936"/>
                    <a:gd name="connsiteX92" fmla="*/ 2211693 w 5767693"/>
                    <a:gd name="connsiteY92" fmla="*/ 3535790 h 3810936"/>
                    <a:gd name="connsiteX93" fmla="*/ 2452993 w 5767693"/>
                    <a:gd name="connsiteY93" fmla="*/ 3523090 h 3810936"/>
                    <a:gd name="connsiteX94" fmla="*/ 2465693 w 5767693"/>
                    <a:gd name="connsiteY94" fmla="*/ 3446890 h 3810936"/>
                    <a:gd name="connsiteX95" fmla="*/ 2491093 w 5767693"/>
                    <a:gd name="connsiteY95" fmla="*/ 3345290 h 3810936"/>
                    <a:gd name="connsiteX96" fmla="*/ 2529193 w 5767693"/>
                    <a:gd name="connsiteY96" fmla="*/ 2989690 h 3810936"/>
                    <a:gd name="connsiteX97" fmla="*/ 2986393 w 5767693"/>
                    <a:gd name="connsiteY97" fmla="*/ 3002390 h 3810936"/>
                    <a:gd name="connsiteX98" fmla="*/ 2999093 w 5767693"/>
                    <a:gd name="connsiteY98" fmla="*/ 3142090 h 3810936"/>
                    <a:gd name="connsiteX99" fmla="*/ 3037193 w 5767693"/>
                    <a:gd name="connsiteY99" fmla="*/ 3167490 h 3810936"/>
                    <a:gd name="connsiteX100" fmla="*/ 3303893 w 5767693"/>
                    <a:gd name="connsiteY100" fmla="*/ 3180190 h 3810936"/>
                    <a:gd name="connsiteX101" fmla="*/ 3316593 w 5767693"/>
                    <a:gd name="connsiteY101" fmla="*/ 3218290 h 3810936"/>
                    <a:gd name="connsiteX102" fmla="*/ 3570593 w 5767693"/>
                    <a:gd name="connsiteY102" fmla="*/ 3230990 h 3810936"/>
                    <a:gd name="connsiteX103" fmla="*/ 3583293 w 5767693"/>
                    <a:gd name="connsiteY103" fmla="*/ 3167490 h 3810936"/>
                    <a:gd name="connsiteX104" fmla="*/ 3875393 w 5767693"/>
                    <a:gd name="connsiteY104" fmla="*/ 3192890 h 3810936"/>
                    <a:gd name="connsiteX105" fmla="*/ 3900793 w 5767693"/>
                    <a:gd name="connsiteY105" fmla="*/ 3269090 h 3810936"/>
                    <a:gd name="connsiteX106" fmla="*/ 3913493 w 5767693"/>
                    <a:gd name="connsiteY106" fmla="*/ 3307190 h 3810936"/>
                    <a:gd name="connsiteX107" fmla="*/ 3964293 w 5767693"/>
                    <a:gd name="connsiteY107" fmla="*/ 3319890 h 3810936"/>
                    <a:gd name="connsiteX108" fmla="*/ 4002393 w 5767693"/>
                    <a:gd name="connsiteY108" fmla="*/ 3396090 h 3810936"/>
                    <a:gd name="connsiteX109" fmla="*/ 4053193 w 5767693"/>
                    <a:gd name="connsiteY109" fmla="*/ 3408790 h 3810936"/>
                    <a:gd name="connsiteX110" fmla="*/ 4103993 w 5767693"/>
                    <a:gd name="connsiteY110" fmla="*/ 3383390 h 3810936"/>
                    <a:gd name="connsiteX111" fmla="*/ 4142093 w 5767693"/>
                    <a:gd name="connsiteY111" fmla="*/ 3370690 h 3810936"/>
                    <a:gd name="connsiteX112" fmla="*/ 4129393 w 5767693"/>
                    <a:gd name="connsiteY112" fmla="*/ 3243690 h 3810936"/>
                    <a:gd name="connsiteX113" fmla="*/ 4116693 w 5767693"/>
                    <a:gd name="connsiteY113" fmla="*/ 3205590 h 3810936"/>
                    <a:gd name="connsiteX114" fmla="*/ 4078593 w 5767693"/>
                    <a:gd name="connsiteY114" fmla="*/ 3180190 h 3810936"/>
                    <a:gd name="connsiteX115" fmla="*/ 4091293 w 5767693"/>
                    <a:gd name="connsiteY115" fmla="*/ 2621390 h 3810936"/>
                    <a:gd name="connsiteX116" fmla="*/ 4142093 w 5767693"/>
                    <a:gd name="connsiteY116" fmla="*/ 2608690 h 3810936"/>
                    <a:gd name="connsiteX117" fmla="*/ 4180193 w 5767693"/>
                    <a:gd name="connsiteY117" fmla="*/ 2583290 h 3810936"/>
                    <a:gd name="connsiteX118" fmla="*/ 4205593 w 5767693"/>
                    <a:gd name="connsiteY118" fmla="*/ 2900790 h 3810936"/>
                    <a:gd name="connsiteX119" fmla="*/ 4269093 w 5767693"/>
                    <a:gd name="connsiteY119" fmla="*/ 2964290 h 3810936"/>
                    <a:gd name="connsiteX120" fmla="*/ 4713593 w 5767693"/>
                    <a:gd name="connsiteY120" fmla="*/ 2938890 h 3810936"/>
                    <a:gd name="connsiteX121" fmla="*/ 4726293 w 5767693"/>
                    <a:gd name="connsiteY121" fmla="*/ 2824590 h 3810936"/>
                    <a:gd name="connsiteX122" fmla="*/ 4738993 w 5767693"/>
                    <a:gd name="connsiteY122" fmla="*/ 2735690 h 3810936"/>
                    <a:gd name="connsiteX123" fmla="*/ 4751693 w 5767693"/>
                    <a:gd name="connsiteY123" fmla="*/ 2570590 h 3810936"/>
                    <a:gd name="connsiteX124" fmla="*/ 4967593 w 5767693"/>
                    <a:gd name="connsiteY124" fmla="*/ 2557890 h 3810936"/>
                    <a:gd name="connsiteX125" fmla="*/ 5056493 w 5767693"/>
                    <a:gd name="connsiteY125" fmla="*/ 2545190 h 3810936"/>
                    <a:gd name="connsiteX126" fmla="*/ 5602593 w 5767693"/>
                    <a:gd name="connsiteY126" fmla="*/ 2202290 h 3810936"/>
                    <a:gd name="connsiteX127" fmla="*/ 5297793 w 5767693"/>
                    <a:gd name="connsiteY127" fmla="*/ 2214990 h 3810936"/>
                    <a:gd name="connsiteX128" fmla="*/ 5285093 w 5767693"/>
                    <a:gd name="connsiteY128" fmla="*/ 2164190 h 3810936"/>
                    <a:gd name="connsiteX129" fmla="*/ 5158093 w 5767693"/>
                    <a:gd name="connsiteY129" fmla="*/ 1999090 h 3810936"/>
                    <a:gd name="connsiteX130" fmla="*/ 5081893 w 5767693"/>
                    <a:gd name="connsiteY130" fmla="*/ 1986390 h 3810936"/>
                    <a:gd name="connsiteX131" fmla="*/ 5069193 w 5767693"/>
                    <a:gd name="connsiteY131" fmla="*/ 1948290 h 3810936"/>
                    <a:gd name="connsiteX132" fmla="*/ 5056493 w 5767693"/>
                    <a:gd name="connsiteY132" fmla="*/ 1732390 h 3810936"/>
                    <a:gd name="connsiteX133" fmla="*/ 4916793 w 5767693"/>
                    <a:gd name="connsiteY133" fmla="*/ 1719690 h 3810936"/>
                    <a:gd name="connsiteX134" fmla="*/ 4904093 w 5767693"/>
                    <a:gd name="connsiteY134" fmla="*/ 1579990 h 3810936"/>
                    <a:gd name="connsiteX135" fmla="*/ 4891393 w 5767693"/>
                    <a:gd name="connsiteY135" fmla="*/ 1491090 h 3810936"/>
                    <a:gd name="connsiteX136" fmla="*/ 4904093 w 5767693"/>
                    <a:gd name="connsiteY136" fmla="*/ 1135490 h 3810936"/>
                    <a:gd name="connsiteX137" fmla="*/ 4954893 w 5767693"/>
                    <a:gd name="connsiteY137" fmla="*/ 1122790 h 3810936"/>
                    <a:gd name="connsiteX138" fmla="*/ 5018393 w 5767693"/>
                    <a:gd name="connsiteY138" fmla="*/ 1110090 h 3810936"/>
                    <a:gd name="connsiteX139" fmla="*/ 5056493 w 5767693"/>
                    <a:gd name="connsiteY139" fmla="*/ 1122790 h 3810936"/>
                    <a:gd name="connsiteX140" fmla="*/ 5069193 w 5767693"/>
                    <a:gd name="connsiteY140" fmla="*/ 1160890 h 3810936"/>
                    <a:gd name="connsiteX141" fmla="*/ 5081893 w 5767693"/>
                    <a:gd name="connsiteY141" fmla="*/ 1224390 h 3810936"/>
                    <a:gd name="connsiteX142" fmla="*/ 5437493 w 5767693"/>
                    <a:gd name="connsiteY142" fmla="*/ 1211690 h 3810936"/>
                    <a:gd name="connsiteX143" fmla="*/ 5424793 w 5767693"/>
                    <a:gd name="connsiteY143" fmla="*/ 1148190 h 3810936"/>
                    <a:gd name="connsiteX144" fmla="*/ 5412093 w 5767693"/>
                    <a:gd name="connsiteY144" fmla="*/ 919590 h 3810936"/>
                    <a:gd name="connsiteX145" fmla="*/ 5424793 w 5767693"/>
                    <a:gd name="connsiteY145" fmla="*/ 856090 h 3810936"/>
                    <a:gd name="connsiteX146" fmla="*/ 5513693 w 5767693"/>
                    <a:gd name="connsiteY146" fmla="*/ 843390 h 3810936"/>
                    <a:gd name="connsiteX147" fmla="*/ 5615293 w 5767693"/>
                    <a:gd name="connsiteY147" fmla="*/ 817990 h 3810936"/>
                    <a:gd name="connsiteX148" fmla="*/ 5615293 w 5767693"/>
                    <a:gd name="connsiteY148" fmla="*/ 665590 h 3810936"/>
                    <a:gd name="connsiteX149" fmla="*/ 5678793 w 5767693"/>
                    <a:gd name="connsiteY149" fmla="*/ 652890 h 3810936"/>
                    <a:gd name="connsiteX150" fmla="*/ 5767693 w 5767693"/>
                    <a:gd name="connsiteY150" fmla="*/ 627490 h 3810936"/>
                    <a:gd name="connsiteX151" fmla="*/ 5742293 w 5767693"/>
                    <a:gd name="connsiteY151" fmla="*/ 94090 h 3810936"/>
                    <a:gd name="connsiteX152" fmla="*/ 5704193 w 5767693"/>
                    <a:gd name="connsiteY152" fmla="*/ 68690 h 3810936"/>
                    <a:gd name="connsiteX153" fmla="*/ 5615293 w 5767693"/>
                    <a:gd name="connsiteY153" fmla="*/ 55990 h 3810936"/>
                    <a:gd name="connsiteX154" fmla="*/ 5602593 w 5767693"/>
                    <a:gd name="connsiteY154" fmla="*/ 94090 h 3810936"/>
                    <a:gd name="connsiteX155" fmla="*/ 5424793 w 5767693"/>
                    <a:gd name="connsiteY155" fmla="*/ 157590 h 3810936"/>
                    <a:gd name="connsiteX156" fmla="*/ 5412093 w 5767693"/>
                    <a:gd name="connsiteY156" fmla="*/ 119490 h 3810936"/>
                    <a:gd name="connsiteX157" fmla="*/ 5208893 w 5767693"/>
                    <a:gd name="connsiteY157" fmla="*/ 81390 h 3810936"/>
                    <a:gd name="connsiteX158" fmla="*/ 5170793 w 5767693"/>
                    <a:gd name="connsiteY158" fmla="*/ 94090 h 3810936"/>
                    <a:gd name="connsiteX159" fmla="*/ 5081893 w 5767693"/>
                    <a:gd name="connsiteY159" fmla="*/ 106790 h 3810936"/>
                    <a:gd name="connsiteX160" fmla="*/ 5132693 w 5767693"/>
                    <a:gd name="connsiteY160" fmla="*/ 119490 h 3810936"/>
                    <a:gd name="connsiteX161" fmla="*/ 5170793 w 5767693"/>
                    <a:gd name="connsiteY161" fmla="*/ 132190 h 3810936"/>
                    <a:gd name="connsiteX162" fmla="*/ 5234293 w 5767693"/>
                    <a:gd name="connsiteY162" fmla="*/ 259190 h 3810936"/>
                    <a:gd name="connsiteX163" fmla="*/ 5259693 w 5767693"/>
                    <a:gd name="connsiteY163" fmla="*/ 436990 h 3810936"/>
                    <a:gd name="connsiteX164" fmla="*/ 5285093 w 5767693"/>
                    <a:gd name="connsiteY164" fmla="*/ 475090 h 3810936"/>
                    <a:gd name="connsiteX165" fmla="*/ 5323193 w 5767693"/>
                    <a:gd name="connsiteY165" fmla="*/ 500490 h 3810936"/>
                    <a:gd name="connsiteX166" fmla="*/ 5297793 w 5767693"/>
                    <a:gd name="connsiteY166" fmla="*/ 576690 h 3810936"/>
                    <a:gd name="connsiteX167" fmla="*/ 5285093 w 5767693"/>
                    <a:gd name="connsiteY167" fmla="*/ 614790 h 3810936"/>
                    <a:gd name="connsiteX168" fmla="*/ 5081893 w 5767693"/>
                    <a:gd name="connsiteY168" fmla="*/ 652890 h 3810936"/>
                    <a:gd name="connsiteX169" fmla="*/ 5069193 w 5767693"/>
                    <a:gd name="connsiteY169" fmla="*/ 602090 h 3810936"/>
                    <a:gd name="connsiteX170" fmla="*/ 4904093 w 5767693"/>
                    <a:gd name="connsiteY170" fmla="*/ 487790 h 3810936"/>
                    <a:gd name="connsiteX171" fmla="*/ 4713593 w 5767693"/>
                    <a:gd name="connsiteY171" fmla="*/ 551290 h 3810936"/>
                    <a:gd name="connsiteX172" fmla="*/ 4700893 w 5767693"/>
                    <a:gd name="connsiteY172" fmla="*/ 462390 h 3810936"/>
                    <a:gd name="connsiteX173" fmla="*/ 4383393 w 5767693"/>
                    <a:gd name="connsiteY173" fmla="*/ 449690 h 3810936"/>
                    <a:gd name="connsiteX174" fmla="*/ 4357993 w 5767693"/>
                    <a:gd name="connsiteY174" fmla="*/ 360790 h 3810936"/>
                    <a:gd name="connsiteX175" fmla="*/ 4345293 w 5767693"/>
                    <a:gd name="connsiteY175" fmla="*/ 246490 h 3810936"/>
                    <a:gd name="connsiteX176" fmla="*/ 4180193 w 5767693"/>
                    <a:gd name="connsiteY176" fmla="*/ 259190 h 3810936"/>
                    <a:gd name="connsiteX177" fmla="*/ 4078593 w 5767693"/>
                    <a:gd name="connsiteY177" fmla="*/ 284590 h 3810936"/>
                    <a:gd name="connsiteX178" fmla="*/ 4027793 w 5767693"/>
                    <a:gd name="connsiteY178" fmla="*/ 297290 h 3810936"/>
                    <a:gd name="connsiteX179" fmla="*/ 4015093 w 5767693"/>
                    <a:gd name="connsiteY179" fmla="*/ 690990 h 3810936"/>
                    <a:gd name="connsiteX180" fmla="*/ 3976993 w 5767693"/>
                    <a:gd name="connsiteY180" fmla="*/ 716390 h 3810936"/>
                    <a:gd name="connsiteX181" fmla="*/ 3837293 w 5767693"/>
                    <a:gd name="connsiteY181" fmla="*/ 703690 h 381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5767693" h="3810936">
                      <a:moveTo>
                        <a:pt x="3837293" y="703690"/>
                      </a:moveTo>
                      <a:cubicBezTo>
                        <a:pt x="3811893" y="667707"/>
                        <a:pt x="3827478" y="568294"/>
                        <a:pt x="3824593" y="500490"/>
                      </a:cubicBezTo>
                      <a:cubicBezTo>
                        <a:pt x="3806657" y="78997"/>
                        <a:pt x="3853904" y="232823"/>
                        <a:pt x="3799193" y="68690"/>
                      </a:cubicBezTo>
                      <a:cubicBezTo>
                        <a:pt x="3583293" y="72923"/>
                        <a:pt x="3364923" y="48555"/>
                        <a:pt x="3151493" y="81390"/>
                      </a:cubicBezTo>
                      <a:cubicBezTo>
                        <a:pt x="3121907" y="85942"/>
                        <a:pt x="3142749" y="140618"/>
                        <a:pt x="3138793" y="170290"/>
                      </a:cubicBezTo>
                      <a:cubicBezTo>
                        <a:pt x="3134282" y="204121"/>
                        <a:pt x="3139955" y="240701"/>
                        <a:pt x="3126093" y="271890"/>
                      </a:cubicBezTo>
                      <a:cubicBezTo>
                        <a:pt x="3120656" y="284123"/>
                        <a:pt x="3101352" y="283728"/>
                        <a:pt x="3087993" y="284590"/>
                      </a:cubicBezTo>
                      <a:cubicBezTo>
                        <a:pt x="2969630" y="292226"/>
                        <a:pt x="2850926" y="293057"/>
                        <a:pt x="2732393" y="297290"/>
                      </a:cubicBezTo>
                      <a:cubicBezTo>
                        <a:pt x="2685826" y="301523"/>
                        <a:pt x="2635422" y="290999"/>
                        <a:pt x="2592693" y="309990"/>
                      </a:cubicBezTo>
                      <a:cubicBezTo>
                        <a:pt x="2578745" y="316189"/>
                        <a:pt x="2611267" y="334438"/>
                        <a:pt x="2618093" y="348090"/>
                      </a:cubicBezTo>
                      <a:cubicBezTo>
                        <a:pt x="2624080" y="360064"/>
                        <a:pt x="2621327" y="376724"/>
                        <a:pt x="2630793" y="386190"/>
                      </a:cubicBezTo>
                      <a:cubicBezTo>
                        <a:pt x="2636866" y="392263"/>
                        <a:pt x="2719254" y="411480"/>
                        <a:pt x="2719693" y="411590"/>
                      </a:cubicBezTo>
                      <a:cubicBezTo>
                        <a:pt x="2723926" y="424290"/>
                        <a:pt x="2738380" y="437716"/>
                        <a:pt x="2732393" y="449690"/>
                      </a:cubicBezTo>
                      <a:cubicBezTo>
                        <a:pt x="2726406" y="461664"/>
                        <a:pt x="2707498" y="460189"/>
                        <a:pt x="2694293" y="462390"/>
                      </a:cubicBezTo>
                      <a:cubicBezTo>
                        <a:pt x="2656480" y="468692"/>
                        <a:pt x="2617942" y="469669"/>
                        <a:pt x="2579993" y="475090"/>
                      </a:cubicBezTo>
                      <a:cubicBezTo>
                        <a:pt x="2526354" y="482753"/>
                        <a:pt x="2522715" y="485716"/>
                        <a:pt x="2478393" y="500490"/>
                      </a:cubicBezTo>
                      <a:cubicBezTo>
                        <a:pt x="2385540" y="494687"/>
                        <a:pt x="2284594" y="542492"/>
                        <a:pt x="2249793" y="449690"/>
                      </a:cubicBezTo>
                      <a:cubicBezTo>
                        <a:pt x="2242214" y="429479"/>
                        <a:pt x="2241326" y="407357"/>
                        <a:pt x="2237093" y="386190"/>
                      </a:cubicBezTo>
                      <a:cubicBezTo>
                        <a:pt x="2234702" y="359886"/>
                        <a:pt x="2265454" y="224994"/>
                        <a:pt x="2186293" y="233790"/>
                      </a:cubicBezTo>
                      <a:cubicBezTo>
                        <a:pt x="2159683" y="236747"/>
                        <a:pt x="2135493" y="250723"/>
                        <a:pt x="2110093" y="259190"/>
                      </a:cubicBezTo>
                      <a:cubicBezTo>
                        <a:pt x="2105860" y="271890"/>
                        <a:pt x="2097393" y="283903"/>
                        <a:pt x="2097393" y="297290"/>
                      </a:cubicBezTo>
                      <a:cubicBezTo>
                        <a:pt x="2097393" y="327941"/>
                        <a:pt x="2112771" y="368825"/>
                        <a:pt x="2122793" y="398890"/>
                      </a:cubicBezTo>
                      <a:cubicBezTo>
                        <a:pt x="2118560" y="487790"/>
                        <a:pt x="2136007" y="580445"/>
                        <a:pt x="2110093" y="665590"/>
                      </a:cubicBezTo>
                      <a:cubicBezTo>
                        <a:pt x="2102297" y="691204"/>
                        <a:pt x="2033893" y="690990"/>
                        <a:pt x="2033893" y="690990"/>
                      </a:cubicBezTo>
                      <a:cubicBezTo>
                        <a:pt x="2012726" y="686757"/>
                        <a:pt x="1989135" y="689000"/>
                        <a:pt x="1970393" y="678290"/>
                      </a:cubicBezTo>
                      <a:cubicBezTo>
                        <a:pt x="1950118" y="666704"/>
                        <a:pt x="1938812" y="621646"/>
                        <a:pt x="1932293" y="602090"/>
                      </a:cubicBezTo>
                      <a:cubicBezTo>
                        <a:pt x="1881493" y="606323"/>
                        <a:pt x="1829879" y="604793"/>
                        <a:pt x="1779893" y="614790"/>
                      </a:cubicBezTo>
                      <a:cubicBezTo>
                        <a:pt x="1764926" y="617783"/>
                        <a:pt x="1756601" y="636488"/>
                        <a:pt x="1741793" y="640190"/>
                      </a:cubicBezTo>
                      <a:cubicBezTo>
                        <a:pt x="1704603" y="649487"/>
                        <a:pt x="1665593" y="648657"/>
                        <a:pt x="1627493" y="652890"/>
                      </a:cubicBezTo>
                      <a:cubicBezTo>
                        <a:pt x="1594849" y="663771"/>
                        <a:pt x="1573676" y="671911"/>
                        <a:pt x="1538593" y="678290"/>
                      </a:cubicBezTo>
                      <a:cubicBezTo>
                        <a:pt x="1509142" y="683645"/>
                        <a:pt x="1479326" y="686757"/>
                        <a:pt x="1449693" y="690990"/>
                      </a:cubicBezTo>
                      <a:cubicBezTo>
                        <a:pt x="1394263" y="727944"/>
                        <a:pt x="1398893" y="711186"/>
                        <a:pt x="1398893" y="805290"/>
                      </a:cubicBezTo>
                      <a:cubicBezTo>
                        <a:pt x="1398893" y="1192474"/>
                        <a:pt x="1293501" y="1149972"/>
                        <a:pt x="1475093" y="1186290"/>
                      </a:cubicBezTo>
                      <a:cubicBezTo>
                        <a:pt x="1479326" y="1254023"/>
                        <a:pt x="1481359" y="1321930"/>
                        <a:pt x="1487793" y="1389490"/>
                      </a:cubicBezTo>
                      <a:cubicBezTo>
                        <a:pt x="1489840" y="1410979"/>
                        <a:pt x="1500493" y="1431404"/>
                        <a:pt x="1500493" y="1452990"/>
                      </a:cubicBezTo>
                      <a:cubicBezTo>
                        <a:pt x="1500493" y="1756924"/>
                        <a:pt x="1521019" y="1683513"/>
                        <a:pt x="1475093" y="1821290"/>
                      </a:cubicBezTo>
                      <a:cubicBezTo>
                        <a:pt x="1466626" y="1910190"/>
                        <a:pt x="1469484" y="2000908"/>
                        <a:pt x="1449693" y="2087990"/>
                      </a:cubicBezTo>
                      <a:cubicBezTo>
                        <a:pt x="1446726" y="2101044"/>
                        <a:pt x="1422046" y="2092327"/>
                        <a:pt x="1411593" y="2100690"/>
                      </a:cubicBezTo>
                      <a:cubicBezTo>
                        <a:pt x="1399674" y="2110225"/>
                        <a:pt x="1397680" y="2128739"/>
                        <a:pt x="1386193" y="2138790"/>
                      </a:cubicBezTo>
                      <a:cubicBezTo>
                        <a:pt x="1363219" y="2158892"/>
                        <a:pt x="1309993" y="2189590"/>
                        <a:pt x="1309993" y="2189590"/>
                      </a:cubicBezTo>
                      <a:cubicBezTo>
                        <a:pt x="1305760" y="2202290"/>
                        <a:pt x="1308186" y="2219909"/>
                        <a:pt x="1297293" y="2227690"/>
                      </a:cubicBezTo>
                      <a:cubicBezTo>
                        <a:pt x="1275506" y="2243252"/>
                        <a:pt x="1243370" y="2238238"/>
                        <a:pt x="1221093" y="2253090"/>
                      </a:cubicBezTo>
                      <a:cubicBezTo>
                        <a:pt x="1208393" y="2261557"/>
                        <a:pt x="1196645" y="2271664"/>
                        <a:pt x="1182993" y="2278490"/>
                      </a:cubicBezTo>
                      <a:cubicBezTo>
                        <a:pt x="1164773" y="2287600"/>
                        <a:pt x="1110369" y="2299821"/>
                        <a:pt x="1094093" y="2303890"/>
                      </a:cubicBezTo>
                      <a:cubicBezTo>
                        <a:pt x="1081393" y="2312357"/>
                        <a:pt x="1069941" y="2323091"/>
                        <a:pt x="1055993" y="2329290"/>
                      </a:cubicBezTo>
                      <a:cubicBezTo>
                        <a:pt x="1031527" y="2340164"/>
                        <a:pt x="979793" y="2354690"/>
                        <a:pt x="979793" y="2354690"/>
                      </a:cubicBezTo>
                      <a:cubicBezTo>
                        <a:pt x="971326" y="2367390"/>
                        <a:pt x="966119" y="2383019"/>
                        <a:pt x="954393" y="2392790"/>
                      </a:cubicBezTo>
                      <a:cubicBezTo>
                        <a:pt x="924661" y="2417567"/>
                        <a:pt x="898190" y="2416877"/>
                        <a:pt x="865493" y="2430890"/>
                      </a:cubicBezTo>
                      <a:cubicBezTo>
                        <a:pt x="848092" y="2438348"/>
                        <a:pt x="832094" y="2448832"/>
                        <a:pt x="814693" y="2456290"/>
                      </a:cubicBezTo>
                      <a:cubicBezTo>
                        <a:pt x="789186" y="2467222"/>
                        <a:pt x="751572" y="2475245"/>
                        <a:pt x="725793" y="2481690"/>
                      </a:cubicBezTo>
                      <a:cubicBezTo>
                        <a:pt x="721560" y="2494390"/>
                        <a:pt x="722559" y="2510324"/>
                        <a:pt x="713093" y="2519790"/>
                      </a:cubicBezTo>
                      <a:cubicBezTo>
                        <a:pt x="691507" y="2541376"/>
                        <a:pt x="636893" y="2570590"/>
                        <a:pt x="636893" y="2570590"/>
                      </a:cubicBezTo>
                      <a:cubicBezTo>
                        <a:pt x="628426" y="2595990"/>
                        <a:pt x="613716" y="2620109"/>
                        <a:pt x="611493" y="2646790"/>
                      </a:cubicBezTo>
                      <a:cubicBezTo>
                        <a:pt x="607260" y="2697590"/>
                        <a:pt x="617092" y="2751612"/>
                        <a:pt x="598793" y="2799190"/>
                      </a:cubicBezTo>
                      <a:cubicBezTo>
                        <a:pt x="592527" y="2815481"/>
                        <a:pt x="564926" y="2807657"/>
                        <a:pt x="547993" y="2811890"/>
                      </a:cubicBezTo>
                      <a:cubicBezTo>
                        <a:pt x="497193" y="2807657"/>
                        <a:pt x="434297" y="2832365"/>
                        <a:pt x="395593" y="2799190"/>
                      </a:cubicBezTo>
                      <a:cubicBezTo>
                        <a:pt x="359657" y="2768388"/>
                        <a:pt x="388397" y="2703179"/>
                        <a:pt x="370193" y="2659490"/>
                      </a:cubicBezTo>
                      <a:cubicBezTo>
                        <a:pt x="365044" y="2647133"/>
                        <a:pt x="344793" y="2651023"/>
                        <a:pt x="332093" y="2646790"/>
                      </a:cubicBezTo>
                      <a:cubicBezTo>
                        <a:pt x="226260" y="2651023"/>
                        <a:pt x="119279" y="2643384"/>
                        <a:pt x="14593" y="2659490"/>
                      </a:cubicBezTo>
                      <a:cubicBezTo>
                        <a:pt x="1362" y="2661526"/>
                        <a:pt x="0" y="2684338"/>
                        <a:pt x="1893" y="2697590"/>
                      </a:cubicBezTo>
                      <a:cubicBezTo>
                        <a:pt x="7228" y="2734935"/>
                        <a:pt x="38472" y="2754492"/>
                        <a:pt x="52693" y="2786490"/>
                      </a:cubicBezTo>
                      <a:cubicBezTo>
                        <a:pt x="63567" y="2810956"/>
                        <a:pt x="52693" y="2854223"/>
                        <a:pt x="78093" y="2862690"/>
                      </a:cubicBezTo>
                      <a:lnTo>
                        <a:pt x="154293" y="2888090"/>
                      </a:lnTo>
                      <a:cubicBezTo>
                        <a:pt x="162760" y="2900790"/>
                        <a:pt x="168900" y="2915397"/>
                        <a:pt x="179693" y="2926190"/>
                      </a:cubicBezTo>
                      <a:cubicBezTo>
                        <a:pt x="190486" y="2936983"/>
                        <a:pt x="208258" y="2939671"/>
                        <a:pt x="217793" y="2951590"/>
                      </a:cubicBezTo>
                      <a:cubicBezTo>
                        <a:pt x="287900" y="3039224"/>
                        <a:pt x="159404" y="2942297"/>
                        <a:pt x="268593" y="3015090"/>
                      </a:cubicBezTo>
                      <a:cubicBezTo>
                        <a:pt x="277060" y="3027790"/>
                        <a:pt x="287794" y="3039242"/>
                        <a:pt x="293993" y="3053190"/>
                      </a:cubicBezTo>
                      <a:cubicBezTo>
                        <a:pt x="304867" y="3077656"/>
                        <a:pt x="293993" y="3120923"/>
                        <a:pt x="319393" y="3129390"/>
                      </a:cubicBezTo>
                      <a:lnTo>
                        <a:pt x="357493" y="3142090"/>
                      </a:lnTo>
                      <a:cubicBezTo>
                        <a:pt x="365960" y="3154790"/>
                        <a:pt x="370974" y="3170655"/>
                        <a:pt x="382893" y="3180190"/>
                      </a:cubicBezTo>
                      <a:cubicBezTo>
                        <a:pt x="393346" y="3188553"/>
                        <a:pt x="412630" y="3182437"/>
                        <a:pt x="420993" y="3192890"/>
                      </a:cubicBezTo>
                      <a:cubicBezTo>
                        <a:pt x="484780" y="3272624"/>
                        <a:pt x="380442" y="3225940"/>
                        <a:pt x="471793" y="3256390"/>
                      </a:cubicBezTo>
                      <a:cubicBezTo>
                        <a:pt x="503577" y="3383525"/>
                        <a:pt x="455788" y="3253085"/>
                        <a:pt x="522593" y="3319890"/>
                      </a:cubicBezTo>
                      <a:cubicBezTo>
                        <a:pt x="590326" y="3387623"/>
                        <a:pt x="471793" y="3336823"/>
                        <a:pt x="573393" y="3370690"/>
                      </a:cubicBezTo>
                      <a:cubicBezTo>
                        <a:pt x="577626" y="3383390"/>
                        <a:pt x="575200" y="3401009"/>
                        <a:pt x="586093" y="3408790"/>
                      </a:cubicBezTo>
                      <a:cubicBezTo>
                        <a:pt x="607880" y="3424352"/>
                        <a:pt x="636893" y="3425723"/>
                        <a:pt x="662293" y="3434190"/>
                      </a:cubicBezTo>
                      <a:cubicBezTo>
                        <a:pt x="768785" y="3469687"/>
                        <a:pt x="687029" y="3446104"/>
                        <a:pt x="916293" y="3459590"/>
                      </a:cubicBezTo>
                      <a:cubicBezTo>
                        <a:pt x="920526" y="3489223"/>
                        <a:pt x="923122" y="3519137"/>
                        <a:pt x="928993" y="3548490"/>
                      </a:cubicBezTo>
                      <a:cubicBezTo>
                        <a:pt x="931618" y="3561617"/>
                        <a:pt x="930554" y="3579164"/>
                        <a:pt x="941693" y="3586590"/>
                      </a:cubicBezTo>
                      <a:cubicBezTo>
                        <a:pt x="959654" y="3598564"/>
                        <a:pt x="984252" y="3594055"/>
                        <a:pt x="1005193" y="3599290"/>
                      </a:cubicBezTo>
                      <a:cubicBezTo>
                        <a:pt x="1018180" y="3602537"/>
                        <a:pt x="1029980" y="3610589"/>
                        <a:pt x="1043293" y="3611990"/>
                      </a:cubicBezTo>
                      <a:cubicBezTo>
                        <a:pt x="1110786" y="3619094"/>
                        <a:pt x="1178760" y="3620457"/>
                        <a:pt x="1246493" y="3624690"/>
                      </a:cubicBezTo>
                      <a:cubicBezTo>
                        <a:pt x="1276277" y="3714041"/>
                        <a:pt x="1237513" y="3603736"/>
                        <a:pt x="1284593" y="3713590"/>
                      </a:cubicBezTo>
                      <a:cubicBezTo>
                        <a:pt x="1289866" y="3725895"/>
                        <a:pt x="1293060" y="3738990"/>
                        <a:pt x="1297293" y="3751690"/>
                      </a:cubicBezTo>
                      <a:cubicBezTo>
                        <a:pt x="1700539" y="3715031"/>
                        <a:pt x="1195523" y="3806366"/>
                        <a:pt x="1462393" y="3586590"/>
                      </a:cubicBezTo>
                      <a:cubicBezTo>
                        <a:pt x="1511844" y="3545865"/>
                        <a:pt x="1589393" y="3569657"/>
                        <a:pt x="1652893" y="3561190"/>
                      </a:cubicBezTo>
                      <a:cubicBezTo>
                        <a:pt x="1661360" y="3586590"/>
                        <a:pt x="1671799" y="3611415"/>
                        <a:pt x="1678293" y="3637390"/>
                      </a:cubicBezTo>
                      <a:cubicBezTo>
                        <a:pt x="1682526" y="3654323"/>
                        <a:pt x="1681311" y="3673667"/>
                        <a:pt x="1690993" y="3688190"/>
                      </a:cubicBezTo>
                      <a:cubicBezTo>
                        <a:pt x="1699460" y="3700890"/>
                        <a:pt x="1716393" y="3705123"/>
                        <a:pt x="1729093" y="3713590"/>
                      </a:cubicBezTo>
                      <a:cubicBezTo>
                        <a:pt x="1784047" y="3548728"/>
                        <a:pt x="1687981" y="3810936"/>
                        <a:pt x="1779893" y="3650090"/>
                      </a:cubicBezTo>
                      <a:cubicBezTo>
                        <a:pt x="1790603" y="3631348"/>
                        <a:pt x="1772338" y="3594052"/>
                        <a:pt x="1792593" y="3586590"/>
                      </a:cubicBezTo>
                      <a:cubicBezTo>
                        <a:pt x="1819803" y="3576565"/>
                        <a:pt x="2112376" y="3553591"/>
                        <a:pt x="2173593" y="3548490"/>
                      </a:cubicBezTo>
                      <a:cubicBezTo>
                        <a:pt x="2186293" y="3544257"/>
                        <a:pt x="2198361" y="3537002"/>
                        <a:pt x="2211693" y="3535790"/>
                      </a:cubicBezTo>
                      <a:cubicBezTo>
                        <a:pt x="2291907" y="3528498"/>
                        <a:pt x="2376970" y="3549698"/>
                        <a:pt x="2452993" y="3523090"/>
                      </a:cubicBezTo>
                      <a:cubicBezTo>
                        <a:pt x="2477298" y="3514583"/>
                        <a:pt x="2460107" y="3472027"/>
                        <a:pt x="2465693" y="3446890"/>
                      </a:cubicBezTo>
                      <a:cubicBezTo>
                        <a:pt x="2509756" y="3248607"/>
                        <a:pt x="2436203" y="3647184"/>
                        <a:pt x="2491093" y="3345290"/>
                      </a:cubicBezTo>
                      <a:cubicBezTo>
                        <a:pt x="2516615" y="3204919"/>
                        <a:pt x="2510730" y="3192778"/>
                        <a:pt x="2529193" y="2989690"/>
                      </a:cubicBezTo>
                      <a:cubicBezTo>
                        <a:pt x="2681593" y="2993923"/>
                        <a:pt x="2841371" y="2955356"/>
                        <a:pt x="2986393" y="3002390"/>
                      </a:cubicBezTo>
                      <a:cubicBezTo>
                        <a:pt x="3030871" y="3016815"/>
                        <a:pt x="2985342" y="3097399"/>
                        <a:pt x="2999093" y="3142090"/>
                      </a:cubicBezTo>
                      <a:cubicBezTo>
                        <a:pt x="3003582" y="3156679"/>
                        <a:pt x="3022047" y="3165597"/>
                        <a:pt x="3037193" y="3167490"/>
                      </a:cubicBezTo>
                      <a:cubicBezTo>
                        <a:pt x="3125506" y="3178529"/>
                        <a:pt x="3214993" y="3175957"/>
                        <a:pt x="3303893" y="3180190"/>
                      </a:cubicBezTo>
                      <a:cubicBezTo>
                        <a:pt x="3308126" y="3192890"/>
                        <a:pt x="3308230" y="3207837"/>
                        <a:pt x="3316593" y="3218290"/>
                      </a:cubicBezTo>
                      <a:cubicBezTo>
                        <a:pt x="3370961" y="3286250"/>
                        <a:pt x="3545927" y="3232441"/>
                        <a:pt x="3570593" y="3230990"/>
                      </a:cubicBezTo>
                      <a:cubicBezTo>
                        <a:pt x="3574826" y="3209823"/>
                        <a:pt x="3562088" y="3171529"/>
                        <a:pt x="3583293" y="3167490"/>
                      </a:cubicBezTo>
                      <a:cubicBezTo>
                        <a:pt x="3727916" y="3139943"/>
                        <a:pt x="3776255" y="3159844"/>
                        <a:pt x="3875393" y="3192890"/>
                      </a:cubicBezTo>
                      <a:lnTo>
                        <a:pt x="3900793" y="3269090"/>
                      </a:lnTo>
                      <a:cubicBezTo>
                        <a:pt x="3905026" y="3281790"/>
                        <a:pt x="3900506" y="3303943"/>
                        <a:pt x="3913493" y="3307190"/>
                      </a:cubicBezTo>
                      <a:lnTo>
                        <a:pt x="3964293" y="3319890"/>
                      </a:lnTo>
                      <a:cubicBezTo>
                        <a:pt x="3971538" y="3341624"/>
                        <a:pt x="3981291" y="3382022"/>
                        <a:pt x="4002393" y="3396090"/>
                      </a:cubicBezTo>
                      <a:cubicBezTo>
                        <a:pt x="4016916" y="3405772"/>
                        <a:pt x="4036260" y="3404557"/>
                        <a:pt x="4053193" y="3408790"/>
                      </a:cubicBezTo>
                      <a:cubicBezTo>
                        <a:pt x="4126395" y="3457591"/>
                        <a:pt x="4064058" y="3433309"/>
                        <a:pt x="4103993" y="3383390"/>
                      </a:cubicBezTo>
                      <a:cubicBezTo>
                        <a:pt x="4112356" y="3372937"/>
                        <a:pt x="4129393" y="3374923"/>
                        <a:pt x="4142093" y="3370690"/>
                      </a:cubicBezTo>
                      <a:cubicBezTo>
                        <a:pt x="4164206" y="3304350"/>
                        <a:pt x="4159236" y="3343166"/>
                        <a:pt x="4129393" y="3243690"/>
                      </a:cubicBezTo>
                      <a:cubicBezTo>
                        <a:pt x="4125546" y="3230868"/>
                        <a:pt x="4125056" y="3216043"/>
                        <a:pt x="4116693" y="3205590"/>
                      </a:cubicBezTo>
                      <a:cubicBezTo>
                        <a:pt x="4107158" y="3193671"/>
                        <a:pt x="4091293" y="3188657"/>
                        <a:pt x="4078593" y="3180190"/>
                      </a:cubicBezTo>
                      <a:cubicBezTo>
                        <a:pt x="4082826" y="2993923"/>
                        <a:pt x="4070718" y="2806565"/>
                        <a:pt x="4091293" y="2621390"/>
                      </a:cubicBezTo>
                      <a:cubicBezTo>
                        <a:pt x="4093221" y="2604042"/>
                        <a:pt x="4126050" y="2615566"/>
                        <a:pt x="4142093" y="2608690"/>
                      </a:cubicBezTo>
                      <a:cubicBezTo>
                        <a:pt x="4156122" y="2602677"/>
                        <a:pt x="4167493" y="2591757"/>
                        <a:pt x="4180193" y="2583290"/>
                      </a:cubicBezTo>
                      <a:cubicBezTo>
                        <a:pt x="4226871" y="2723324"/>
                        <a:pt x="4160972" y="2514079"/>
                        <a:pt x="4205593" y="2900790"/>
                      </a:cubicBezTo>
                      <a:cubicBezTo>
                        <a:pt x="4211870" y="2955194"/>
                        <a:pt x="4230788" y="2951522"/>
                        <a:pt x="4269093" y="2964290"/>
                      </a:cubicBezTo>
                      <a:lnTo>
                        <a:pt x="4713593" y="2938890"/>
                      </a:lnTo>
                      <a:cubicBezTo>
                        <a:pt x="4750254" y="2927688"/>
                        <a:pt x="4721538" y="2862628"/>
                        <a:pt x="4726293" y="2824590"/>
                      </a:cubicBezTo>
                      <a:cubicBezTo>
                        <a:pt x="4730006" y="2794887"/>
                        <a:pt x="4736014" y="2765476"/>
                        <a:pt x="4738993" y="2735690"/>
                      </a:cubicBezTo>
                      <a:cubicBezTo>
                        <a:pt x="4744485" y="2680768"/>
                        <a:pt x="4708124" y="2604477"/>
                        <a:pt x="4751693" y="2570590"/>
                      </a:cubicBezTo>
                      <a:cubicBezTo>
                        <a:pt x="4808598" y="2526330"/>
                        <a:pt x="4895626" y="2562123"/>
                        <a:pt x="4967593" y="2557890"/>
                      </a:cubicBezTo>
                      <a:cubicBezTo>
                        <a:pt x="4997226" y="2553657"/>
                        <a:pt x="5026582" y="2546363"/>
                        <a:pt x="5056493" y="2545190"/>
                      </a:cubicBezTo>
                      <a:cubicBezTo>
                        <a:pt x="5724989" y="2518974"/>
                        <a:pt x="5622704" y="2725178"/>
                        <a:pt x="5602593" y="2202290"/>
                      </a:cubicBezTo>
                      <a:cubicBezTo>
                        <a:pt x="5496133" y="2223582"/>
                        <a:pt x="5410196" y="2252458"/>
                        <a:pt x="5297793" y="2214990"/>
                      </a:cubicBezTo>
                      <a:cubicBezTo>
                        <a:pt x="5281234" y="2209470"/>
                        <a:pt x="5289326" y="2181123"/>
                        <a:pt x="5285093" y="2164190"/>
                      </a:cubicBezTo>
                      <a:cubicBezTo>
                        <a:pt x="5267529" y="1918298"/>
                        <a:pt x="5332823" y="1999090"/>
                        <a:pt x="5158093" y="1999090"/>
                      </a:cubicBezTo>
                      <a:cubicBezTo>
                        <a:pt x="5132343" y="1999090"/>
                        <a:pt x="5107293" y="1990623"/>
                        <a:pt x="5081893" y="1986390"/>
                      </a:cubicBezTo>
                      <a:cubicBezTo>
                        <a:pt x="5077660" y="1973690"/>
                        <a:pt x="5070525" y="1961611"/>
                        <a:pt x="5069193" y="1948290"/>
                      </a:cubicBezTo>
                      <a:cubicBezTo>
                        <a:pt x="5062020" y="1876557"/>
                        <a:pt x="5096482" y="1792373"/>
                        <a:pt x="5056493" y="1732390"/>
                      </a:cubicBezTo>
                      <a:cubicBezTo>
                        <a:pt x="5030556" y="1693484"/>
                        <a:pt x="4963360" y="1723923"/>
                        <a:pt x="4916793" y="1719690"/>
                      </a:cubicBezTo>
                      <a:cubicBezTo>
                        <a:pt x="4912560" y="1673123"/>
                        <a:pt x="4909257" y="1626463"/>
                        <a:pt x="4904093" y="1579990"/>
                      </a:cubicBezTo>
                      <a:cubicBezTo>
                        <a:pt x="4900787" y="1550239"/>
                        <a:pt x="4891393" y="1521024"/>
                        <a:pt x="4891393" y="1491090"/>
                      </a:cubicBezTo>
                      <a:cubicBezTo>
                        <a:pt x="4891393" y="1372481"/>
                        <a:pt x="4883941" y="1252374"/>
                        <a:pt x="4904093" y="1135490"/>
                      </a:cubicBezTo>
                      <a:cubicBezTo>
                        <a:pt x="4907059" y="1118289"/>
                        <a:pt x="4937854" y="1126576"/>
                        <a:pt x="4954893" y="1122790"/>
                      </a:cubicBezTo>
                      <a:cubicBezTo>
                        <a:pt x="4975965" y="1118107"/>
                        <a:pt x="4997226" y="1114323"/>
                        <a:pt x="5018393" y="1110090"/>
                      </a:cubicBezTo>
                      <a:cubicBezTo>
                        <a:pt x="5031093" y="1114323"/>
                        <a:pt x="5047027" y="1113324"/>
                        <a:pt x="5056493" y="1122790"/>
                      </a:cubicBezTo>
                      <a:cubicBezTo>
                        <a:pt x="5065959" y="1132256"/>
                        <a:pt x="5065946" y="1147903"/>
                        <a:pt x="5069193" y="1160890"/>
                      </a:cubicBezTo>
                      <a:cubicBezTo>
                        <a:pt x="5074428" y="1181831"/>
                        <a:pt x="5077660" y="1203223"/>
                        <a:pt x="5081893" y="1224390"/>
                      </a:cubicBezTo>
                      <a:cubicBezTo>
                        <a:pt x="5200426" y="1220157"/>
                        <a:pt x="5321709" y="1237420"/>
                        <a:pt x="5437493" y="1211690"/>
                      </a:cubicBezTo>
                      <a:cubicBezTo>
                        <a:pt x="5458565" y="1207007"/>
                        <a:pt x="5426663" y="1169695"/>
                        <a:pt x="5424793" y="1148190"/>
                      </a:cubicBezTo>
                      <a:cubicBezTo>
                        <a:pt x="5418182" y="1072159"/>
                        <a:pt x="5416326" y="995790"/>
                        <a:pt x="5412093" y="919590"/>
                      </a:cubicBezTo>
                      <a:cubicBezTo>
                        <a:pt x="5416326" y="898423"/>
                        <a:pt x="5407524" y="869042"/>
                        <a:pt x="5424793" y="856090"/>
                      </a:cubicBezTo>
                      <a:cubicBezTo>
                        <a:pt x="5448740" y="838129"/>
                        <a:pt x="5484166" y="848311"/>
                        <a:pt x="5513693" y="843390"/>
                      </a:cubicBezTo>
                      <a:cubicBezTo>
                        <a:pt x="5574995" y="833173"/>
                        <a:pt x="5566219" y="834348"/>
                        <a:pt x="5615293" y="817990"/>
                      </a:cubicBezTo>
                      <a:cubicBezTo>
                        <a:pt x="5612417" y="797856"/>
                        <a:pt x="5587437" y="693446"/>
                        <a:pt x="5615293" y="665590"/>
                      </a:cubicBezTo>
                      <a:cubicBezTo>
                        <a:pt x="5630557" y="650326"/>
                        <a:pt x="5657721" y="657573"/>
                        <a:pt x="5678793" y="652890"/>
                      </a:cubicBezTo>
                      <a:cubicBezTo>
                        <a:pt x="5726633" y="642259"/>
                        <a:pt x="5725265" y="641633"/>
                        <a:pt x="5767693" y="627490"/>
                      </a:cubicBezTo>
                      <a:cubicBezTo>
                        <a:pt x="5759226" y="449690"/>
                        <a:pt x="5762391" y="270953"/>
                        <a:pt x="5742293" y="94090"/>
                      </a:cubicBezTo>
                      <a:cubicBezTo>
                        <a:pt x="5740570" y="78924"/>
                        <a:pt x="5718813" y="73076"/>
                        <a:pt x="5704193" y="68690"/>
                      </a:cubicBezTo>
                      <a:cubicBezTo>
                        <a:pt x="5675521" y="60088"/>
                        <a:pt x="5644926" y="60223"/>
                        <a:pt x="5615293" y="55990"/>
                      </a:cubicBezTo>
                      <a:cubicBezTo>
                        <a:pt x="5611060" y="68690"/>
                        <a:pt x="5605497" y="81022"/>
                        <a:pt x="5602593" y="94090"/>
                      </a:cubicBezTo>
                      <a:cubicBezTo>
                        <a:pt x="5573683" y="224186"/>
                        <a:pt x="5630864" y="173442"/>
                        <a:pt x="5424793" y="157590"/>
                      </a:cubicBezTo>
                      <a:cubicBezTo>
                        <a:pt x="5420560" y="144890"/>
                        <a:pt x="5416793" y="132025"/>
                        <a:pt x="5412093" y="119490"/>
                      </a:cubicBezTo>
                      <a:cubicBezTo>
                        <a:pt x="5367284" y="0"/>
                        <a:pt x="5401840" y="53826"/>
                        <a:pt x="5208893" y="81390"/>
                      </a:cubicBezTo>
                      <a:cubicBezTo>
                        <a:pt x="5196193" y="85623"/>
                        <a:pt x="5183920" y="91465"/>
                        <a:pt x="5170793" y="94090"/>
                      </a:cubicBezTo>
                      <a:cubicBezTo>
                        <a:pt x="5141440" y="99961"/>
                        <a:pt x="5106800" y="90186"/>
                        <a:pt x="5081893" y="106790"/>
                      </a:cubicBezTo>
                      <a:cubicBezTo>
                        <a:pt x="5067370" y="116472"/>
                        <a:pt x="5115910" y="114695"/>
                        <a:pt x="5132693" y="119490"/>
                      </a:cubicBezTo>
                      <a:cubicBezTo>
                        <a:pt x="5145565" y="123168"/>
                        <a:pt x="5158093" y="127957"/>
                        <a:pt x="5170793" y="132190"/>
                      </a:cubicBezTo>
                      <a:cubicBezTo>
                        <a:pt x="5231275" y="222913"/>
                        <a:pt x="5214189" y="178774"/>
                        <a:pt x="5234293" y="259190"/>
                      </a:cubicBezTo>
                      <a:cubicBezTo>
                        <a:pt x="5237538" y="294882"/>
                        <a:pt x="5235261" y="388125"/>
                        <a:pt x="5259693" y="436990"/>
                      </a:cubicBezTo>
                      <a:cubicBezTo>
                        <a:pt x="5266519" y="450642"/>
                        <a:pt x="5274300" y="464297"/>
                        <a:pt x="5285093" y="475090"/>
                      </a:cubicBezTo>
                      <a:cubicBezTo>
                        <a:pt x="5295886" y="485883"/>
                        <a:pt x="5310493" y="492023"/>
                        <a:pt x="5323193" y="500490"/>
                      </a:cubicBezTo>
                      <a:cubicBezTo>
                        <a:pt x="5346281" y="592843"/>
                        <a:pt x="5344569" y="518220"/>
                        <a:pt x="5297793" y="576690"/>
                      </a:cubicBezTo>
                      <a:cubicBezTo>
                        <a:pt x="5289430" y="587143"/>
                        <a:pt x="5295986" y="607009"/>
                        <a:pt x="5285093" y="614790"/>
                      </a:cubicBezTo>
                      <a:cubicBezTo>
                        <a:pt x="5240818" y="646415"/>
                        <a:pt x="5120670" y="649012"/>
                        <a:pt x="5081893" y="652890"/>
                      </a:cubicBezTo>
                      <a:cubicBezTo>
                        <a:pt x="5077660" y="635957"/>
                        <a:pt x="5071661" y="619369"/>
                        <a:pt x="5069193" y="602090"/>
                      </a:cubicBezTo>
                      <a:cubicBezTo>
                        <a:pt x="5043894" y="424994"/>
                        <a:pt x="5107909" y="470805"/>
                        <a:pt x="4904093" y="487790"/>
                      </a:cubicBezTo>
                      <a:cubicBezTo>
                        <a:pt x="4887860" y="585191"/>
                        <a:pt x="4902692" y="652143"/>
                        <a:pt x="4713593" y="551290"/>
                      </a:cubicBezTo>
                      <a:cubicBezTo>
                        <a:pt x="4687180" y="537203"/>
                        <a:pt x="4729503" y="471193"/>
                        <a:pt x="4700893" y="462390"/>
                      </a:cubicBezTo>
                      <a:cubicBezTo>
                        <a:pt x="4599659" y="431241"/>
                        <a:pt x="4489226" y="453923"/>
                        <a:pt x="4383393" y="449690"/>
                      </a:cubicBezTo>
                      <a:cubicBezTo>
                        <a:pt x="4373910" y="421240"/>
                        <a:pt x="4362549" y="390406"/>
                        <a:pt x="4357993" y="360790"/>
                      </a:cubicBezTo>
                      <a:cubicBezTo>
                        <a:pt x="4352164" y="322901"/>
                        <a:pt x="4349526" y="284590"/>
                        <a:pt x="4345293" y="246490"/>
                      </a:cubicBezTo>
                      <a:cubicBezTo>
                        <a:pt x="4290260" y="250723"/>
                        <a:pt x="4234834" y="251384"/>
                        <a:pt x="4180193" y="259190"/>
                      </a:cubicBezTo>
                      <a:cubicBezTo>
                        <a:pt x="4145635" y="264127"/>
                        <a:pt x="4112460" y="276123"/>
                        <a:pt x="4078593" y="284590"/>
                      </a:cubicBezTo>
                      <a:lnTo>
                        <a:pt x="4027793" y="297290"/>
                      </a:lnTo>
                      <a:cubicBezTo>
                        <a:pt x="4023560" y="428523"/>
                        <a:pt x="4030893" y="560642"/>
                        <a:pt x="4015093" y="690990"/>
                      </a:cubicBezTo>
                      <a:cubicBezTo>
                        <a:pt x="4013256" y="706143"/>
                        <a:pt x="3992123" y="714373"/>
                        <a:pt x="3976993" y="716390"/>
                      </a:cubicBezTo>
                      <a:cubicBezTo>
                        <a:pt x="3926639" y="723104"/>
                        <a:pt x="3862693" y="739673"/>
                        <a:pt x="3837293" y="70369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5036990" y="5097532"/>
                  <a:ext cx="1020817" cy="1440075"/>
                </a:xfrm>
                <a:custGeom>
                  <a:avLst/>
                  <a:gdLst>
                    <a:gd name="connsiteX0" fmla="*/ 0 w 1021080"/>
                    <a:gd name="connsiteY0" fmla="*/ 1440180 h 1440180"/>
                    <a:gd name="connsiteX1" fmla="*/ 60960 w 1021080"/>
                    <a:gd name="connsiteY1" fmla="*/ 1325880 h 1440180"/>
                    <a:gd name="connsiteX2" fmla="*/ 30480 w 1021080"/>
                    <a:gd name="connsiteY2" fmla="*/ 876300 h 1440180"/>
                    <a:gd name="connsiteX3" fmla="*/ 38100 w 1021080"/>
                    <a:gd name="connsiteY3" fmla="*/ 754380 h 1440180"/>
                    <a:gd name="connsiteX4" fmla="*/ 182880 w 1021080"/>
                    <a:gd name="connsiteY4" fmla="*/ 800100 h 1440180"/>
                    <a:gd name="connsiteX5" fmla="*/ 266700 w 1021080"/>
                    <a:gd name="connsiteY5" fmla="*/ 838200 h 1440180"/>
                    <a:gd name="connsiteX6" fmla="*/ 518160 w 1021080"/>
                    <a:gd name="connsiteY6" fmla="*/ 731520 h 1440180"/>
                    <a:gd name="connsiteX7" fmla="*/ 883920 w 1021080"/>
                    <a:gd name="connsiteY7" fmla="*/ 541020 h 1440180"/>
                    <a:gd name="connsiteX8" fmla="*/ 906780 w 1021080"/>
                    <a:gd name="connsiteY8" fmla="*/ 480060 h 1440180"/>
                    <a:gd name="connsiteX9" fmla="*/ 906780 w 1021080"/>
                    <a:gd name="connsiteY9" fmla="*/ 365760 h 1440180"/>
                    <a:gd name="connsiteX10" fmla="*/ 998220 w 1021080"/>
                    <a:gd name="connsiteY10" fmla="*/ 365760 h 1440180"/>
                    <a:gd name="connsiteX11" fmla="*/ 1013460 w 1021080"/>
                    <a:gd name="connsiteY11" fmla="*/ 0 h 1440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080" h="1440180">
                      <a:moveTo>
                        <a:pt x="0" y="1440180"/>
                      </a:moveTo>
                      <a:cubicBezTo>
                        <a:pt x="27940" y="1430020"/>
                        <a:pt x="55880" y="1419860"/>
                        <a:pt x="60960" y="1325880"/>
                      </a:cubicBezTo>
                      <a:cubicBezTo>
                        <a:pt x="66040" y="1231900"/>
                        <a:pt x="34290" y="971550"/>
                        <a:pt x="30480" y="876300"/>
                      </a:cubicBezTo>
                      <a:cubicBezTo>
                        <a:pt x="26670" y="781050"/>
                        <a:pt x="12700" y="767080"/>
                        <a:pt x="38100" y="754380"/>
                      </a:cubicBezTo>
                      <a:cubicBezTo>
                        <a:pt x="63500" y="741680"/>
                        <a:pt x="144780" y="786130"/>
                        <a:pt x="182880" y="800100"/>
                      </a:cubicBezTo>
                      <a:cubicBezTo>
                        <a:pt x="220980" y="814070"/>
                        <a:pt x="210820" y="849630"/>
                        <a:pt x="266700" y="838200"/>
                      </a:cubicBezTo>
                      <a:cubicBezTo>
                        <a:pt x="322580" y="826770"/>
                        <a:pt x="415290" y="781050"/>
                        <a:pt x="518160" y="731520"/>
                      </a:cubicBezTo>
                      <a:cubicBezTo>
                        <a:pt x="621030" y="681990"/>
                        <a:pt x="819150" y="582930"/>
                        <a:pt x="883920" y="541020"/>
                      </a:cubicBezTo>
                      <a:cubicBezTo>
                        <a:pt x="948690" y="499110"/>
                        <a:pt x="902970" y="509270"/>
                        <a:pt x="906780" y="480060"/>
                      </a:cubicBezTo>
                      <a:cubicBezTo>
                        <a:pt x="910590" y="450850"/>
                        <a:pt x="891540" y="384810"/>
                        <a:pt x="906780" y="365760"/>
                      </a:cubicBezTo>
                      <a:cubicBezTo>
                        <a:pt x="922020" y="346710"/>
                        <a:pt x="980440" y="426720"/>
                        <a:pt x="998220" y="365760"/>
                      </a:cubicBezTo>
                      <a:cubicBezTo>
                        <a:pt x="1016000" y="304800"/>
                        <a:pt x="1021080" y="59690"/>
                        <a:pt x="1013460" y="0"/>
                      </a:cubicBezTo>
                    </a:path>
                  </a:pathLst>
                </a:cu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5210037" y="5135638"/>
                  <a:ext cx="1117659" cy="1455952"/>
                </a:xfrm>
                <a:custGeom>
                  <a:avLst/>
                  <a:gdLst>
                    <a:gd name="connsiteX0" fmla="*/ 10160 w 1117600"/>
                    <a:gd name="connsiteY0" fmla="*/ 1455420 h 1455420"/>
                    <a:gd name="connsiteX1" fmla="*/ 25400 w 1117600"/>
                    <a:gd name="connsiteY1" fmla="*/ 1059180 h 1455420"/>
                    <a:gd name="connsiteX2" fmla="*/ 162560 w 1117600"/>
                    <a:gd name="connsiteY2" fmla="*/ 922020 h 1455420"/>
                    <a:gd name="connsiteX3" fmla="*/ 589280 w 1117600"/>
                    <a:gd name="connsiteY3" fmla="*/ 754380 h 1455420"/>
                    <a:gd name="connsiteX4" fmla="*/ 756920 w 1117600"/>
                    <a:gd name="connsiteY4" fmla="*/ 601980 h 1455420"/>
                    <a:gd name="connsiteX5" fmla="*/ 924560 w 1117600"/>
                    <a:gd name="connsiteY5" fmla="*/ 518160 h 1455420"/>
                    <a:gd name="connsiteX6" fmla="*/ 1084580 w 1117600"/>
                    <a:gd name="connsiteY6" fmla="*/ 525780 h 1455420"/>
                    <a:gd name="connsiteX7" fmla="*/ 1092200 w 1117600"/>
                    <a:gd name="connsiteY7" fmla="*/ 342900 h 1455420"/>
                    <a:gd name="connsiteX8" fmla="*/ 1092200 w 1117600"/>
                    <a:gd name="connsiteY8" fmla="*/ 259080 h 1455420"/>
                    <a:gd name="connsiteX9" fmla="*/ 939800 w 1117600"/>
                    <a:gd name="connsiteY9" fmla="*/ 281940 h 1455420"/>
                    <a:gd name="connsiteX10" fmla="*/ 924560 w 1117600"/>
                    <a:gd name="connsiteY10" fmla="*/ 106680 h 1455420"/>
                    <a:gd name="connsiteX11" fmla="*/ 932180 w 1117600"/>
                    <a:gd name="connsiteY11" fmla="*/ 0 h 1455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17600" h="1455420">
                      <a:moveTo>
                        <a:pt x="10160" y="1455420"/>
                      </a:moveTo>
                      <a:cubicBezTo>
                        <a:pt x="5080" y="1301750"/>
                        <a:pt x="0" y="1148080"/>
                        <a:pt x="25400" y="1059180"/>
                      </a:cubicBezTo>
                      <a:cubicBezTo>
                        <a:pt x="50800" y="970280"/>
                        <a:pt x="68580" y="972820"/>
                        <a:pt x="162560" y="922020"/>
                      </a:cubicBezTo>
                      <a:cubicBezTo>
                        <a:pt x="256540" y="871220"/>
                        <a:pt x="490220" y="807720"/>
                        <a:pt x="589280" y="754380"/>
                      </a:cubicBezTo>
                      <a:cubicBezTo>
                        <a:pt x="688340" y="701040"/>
                        <a:pt x="701040" y="641350"/>
                        <a:pt x="756920" y="601980"/>
                      </a:cubicBezTo>
                      <a:cubicBezTo>
                        <a:pt x="812800" y="562610"/>
                        <a:pt x="869950" y="530860"/>
                        <a:pt x="924560" y="518160"/>
                      </a:cubicBezTo>
                      <a:cubicBezTo>
                        <a:pt x="979170" y="505460"/>
                        <a:pt x="1056640" y="554990"/>
                        <a:pt x="1084580" y="525780"/>
                      </a:cubicBezTo>
                      <a:cubicBezTo>
                        <a:pt x="1112520" y="496570"/>
                        <a:pt x="1090930" y="387350"/>
                        <a:pt x="1092200" y="342900"/>
                      </a:cubicBezTo>
                      <a:cubicBezTo>
                        <a:pt x="1093470" y="298450"/>
                        <a:pt x="1117600" y="269240"/>
                        <a:pt x="1092200" y="259080"/>
                      </a:cubicBezTo>
                      <a:cubicBezTo>
                        <a:pt x="1066800" y="248920"/>
                        <a:pt x="967740" y="307340"/>
                        <a:pt x="939800" y="281940"/>
                      </a:cubicBezTo>
                      <a:cubicBezTo>
                        <a:pt x="911860" y="256540"/>
                        <a:pt x="925830" y="153670"/>
                        <a:pt x="924560" y="106680"/>
                      </a:cubicBezTo>
                      <a:cubicBezTo>
                        <a:pt x="923290" y="59690"/>
                        <a:pt x="930910" y="15240"/>
                        <a:pt x="932180" y="0"/>
                      </a:cubicBezTo>
                    </a:path>
                  </a:pathLst>
                </a:cu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</p:grpSp>
        </p:grpSp>
      </p:grpSp>
      <p:cxnSp>
        <p:nvCxnSpPr>
          <p:cNvPr id="43" name="Straight Connector 42"/>
          <p:cNvCxnSpPr/>
          <p:nvPr/>
        </p:nvCxnSpPr>
        <p:spPr>
          <a:xfrm rot="10800000">
            <a:off x="5094288" y="2238375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3287713" y="3575050"/>
            <a:ext cx="3898900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188369" y="3344069"/>
            <a:ext cx="2514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2820194" y="3275806"/>
            <a:ext cx="2743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2741613" y="4572000"/>
            <a:ext cx="1600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446463" y="2486025"/>
            <a:ext cx="1447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954433">
            <a:off x="1065213" y="2820987"/>
            <a:ext cx="1752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latin typeface="+mn-lt"/>
              </a:rPr>
              <a:t>FUTURE EXTENSION</a:t>
            </a:r>
          </a:p>
        </p:txBody>
      </p:sp>
      <p:sp>
        <p:nvSpPr>
          <p:cNvPr id="65" name="TextBox 64"/>
          <p:cNvSpPr txBox="1"/>
          <p:nvPr/>
        </p:nvSpPr>
        <p:spPr>
          <a:xfrm rot="19489806">
            <a:off x="2282825" y="1117600"/>
            <a:ext cx="1752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latin typeface="+mn-lt"/>
              </a:rPr>
              <a:t>FUTURE EXTENSION</a:t>
            </a:r>
          </a:p>
        </p:txBody>
      </p:sp>
      <p:sp>
        <p:nvSpPr>
          <p:cNvPr id="66" name="TextBox 65"/>
          <p:cNvSpPr txBox="1"/>
          <p:nvPr/>
        </p:nvSpPr>
        <p:spPr>
          <a:xfrm rot="4797786">
            <a:off x="7350919" y="1804194"/>
            <a:ext cx="1752600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latin typeface="+mn-lt"/>
              </a:rPr>
              <a:t>FUTURE EXTENSION</a:t>
            </a:r>
          </a:p>
        </p:txBody>
      </p:sp>
      <p:sp>
        <p:nvSpPr>
          <p:cNvPr id="38925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STEP-8 Cont…</a:t>
            </a:r>
          </a:p>
        </p:txBody>
      </p:sp>
      <p:sp>
        <p:nvSpPr>
          <p:cNvPr id="38926" name="Title 1"/>
          <p:cNvSpPr txBox="1">
            <a:spLocks/>
          </p:cNvSpPr>
          <p:nvPr/>
        </p:nvSpPr>
        <p:spPr bwMode="auto">
          <a:xfrm>
            <a:off x="1828800" y="762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</a:pPr>
            <a:r>
              <a:rPr lang="en-US" sz="2700" b="1"/>
              <a:t>MARKING CENTRE LINES (Cont…)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76400" y="685800"/>
            <a:ext cx="7010400" cy="586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2989263" y="677863"/>
            <a:ext cx="3225800" cy="6007100"/>
          </a:xfrm>
          <a:custGeom>
            <a:avLst/>
            <a:gdLst>
              <a:gd name="connsiteX0" fmla="*/ 2383367 w 3225800"/>
              <a:gd name="connsiteY0" fmla="*/ 21167 h 6007100"/>
              <a:gd name="connsiteX1" fmla="*/ 2180167 w 3225800"/>
              <a:gd name="connsiteY1" fmla="*/ 224367 h 6007100"/>
              <a:gd name="connsiteX2" fmla="*/ 1938867 w 3225800"/>
              <a:gd name="connsiteY2" fmla="*/ 313267 h 6007100"/>
              <a:gd name="connsiteX3" fmla="*/ 1456267 w 3225800"/>
              <a:gd name="connsiteY3" fmla="*/ 237067 h 6007100"/>
              <a:gd name="connsiteX4" fmla="*/ 1278467 w 3225800"/>
              <a:gd name="connsiteY4" fmla="*/ 529167 h 6007100"/>
              <a:gd name="connsiteX5" fmla="*/ 922867 w 3225800"/>
              <a:gd name="connsiteY5" fmla="*/ 910167 h 6007100"/>
              <a:gd name="connsiteX6" fmla="*/ 300567 w 3225800"/>
              <a:gd name="connsiteY6" fmla="*/ 1240367 h 6007100"/>
              <a:gd name="connsiteX7" fmla="*/ 21167 w 3225800"/>
              <a:gd name="connsiteY7" fmla="*/ 1316567 h 6007100"/>
              <a:gd name="connsiteX8" fmla="*/ 173567 w 3225800"/>
              <a:gd name="connsiteY8" fmla="*/ 1735667 h 6007100"/>
              <a:gd name="connsiteX9" fmla="*/ 325967 w 3225800"/>
              <a:gd name="connsiteY9" fmla="*/ 2205567 h 6007100"/>
              <a:gd name="connsiteX10" fmla="*/ 579967 w 3225800"/>
              <a:gd name="connsiteY10" fmla="*/ 2396067 h 6007100"/>
              <a:gd name="connsiteX11" fmla="*/ 821267 w 3225800"/>
              <a:gd name="connsiteY11" fmla="*/ 2548467 h 6007100"/>
              <a:gd name="connsiteX12" fmla="*/ 1126067 w 3225800"/>
              <a:gd name="connsiteY12" fmla="*/ 2599267 h 6007100"/>
              <a:gd name="connsiteX13" fmla="*/ 1367367 w 3225800"/>
              <a:gd name="connsiteY13" fmla="*/ 2675467 h 6007100"/>
              <a:gd name="connsiteX14" fmla="*/ 1494367 w 3225800"/>
              <a:gd name="connsiteY14" fmla="*/ 2967567 h 6007100"/>
              <a:gd name="connsiteX15" fmla="*/ 1481667 w 3225800"/>
              <a:gd name="connsiteY15" fmla="*/ 3513667 h 6007100"/>
              <a:gd name="connsiteX16" fmla="*/ 1545167 w 3225800"/>
              <a:gd name="connsiteY16" fmla="*/ 3640667 h 6007100"/>
              <a:gd name="connsiteX17" fmla="*/ 1608667 w 3225800"/>
              <a:gd name="connsiteY17" fmla="*/ 3716867 h 6007100"/>
              <a:gd name="connsiteX18" fmla="*/ 1456267 w 3225800"/>
              <a:gd name="connsiteY18" fmla="*/ 3767667 h 6007100"/>
              <a:gd name="connsiteX19" fmla="*/ 910167 w 3225800"/>
              <a:gd name="connsiteY19" fmla="*/ 3958167 h 6007100"/>
              <a:gd name="connsiteX20" fmla="*/ 999067 w 3225800"/>
              <a:gd name="connsiteY20" fmla="*/ 4072467 h 6007100"/>
              <a:gd name="connsiteX21" fmla="*/ 1024467 w 3225800"/>
              <a:gd name="connsiteY21" fmla="*/ 4097867 h 6007100"/>
              <a:gd name="connsiteX22" fmla="*/ 986367 w 3225800"/>
              <a:gd name="connsiteY22" fmla="*/ 4237567 h 6007100"/>
              <a:gd name="connsiteX23" fmla="*/ 910167 w 3225800"/>
              <a:gd name="connsiteY23" fmla="*/ 4428067 h 6007100"/>
              <a:gd name="connsiteX24" fmla="*/ 948267 w 3225800"/>
              <a:gd name="connsiteY24" fmla="*/ 4542367 h 6007100"/>
              <a:gd name="connsiteX25" fmla="*/ 1037167 w 3225800"/>
              <a:gd name="connsiteY25" fmla="*/ 4618567 h 6007100"/>
              <a:gd name="connsiteX26" fmla="*/ 999067 w 3225800"/>
              <a:gd name="connsiteY26" fmla="*/ 4720167 h 6007100"/>
              <a:gd name="connsiteX27" fmla="*/ 770467 w 3225800"/>
              <a:gd name="connsiteY27" fmla="*/ 5151967 h 6007100"/>
              <a:gd name="connsiteX28" fmla="*/ 745067 w 3225800"/>
              <a:gd name="connsiteY28" fmla="*/ 5190067 h 6007100"/>
              <a:gd name="connsiteX29" fmla="*/ 884767 w 3225800"/>
              <a:gd name="connsiteY29" fmla="*/ 5304367 h 6007100"/>
              <a:gd name="connsiteX30" fmla="*/ 1024467 w 3225800"/>
              <a:gd name="connsiteY30" fmla="*/ 5444067 h 6007100"/>
              <a:gd name="connsiteX31" fmla="*/ 1024467 w 3225800"/>
              <a:gd name="connsiteY31" fmla="*/ 5609167 h 6007100"/>
              <a:gd name="connsiteX32" fmla="*/ 1024467 w 3225800"/>
              <a:gd name="connsiteY32" fmla="*/ 5748867 h 6007100"/>
              <a:gd name="connsiteX33" fmla="*/ 884767 w 3225800"/>
              <a:gd name="connsiteY33" fmla="*/ 5812367 h 6007100"/>
              <a:gd name="connsiteX34" fmla="*/ 706967 w 3225800"/>
              <a:gd name="connsiteY34" fmla="*/ 5901267 h 6007100"/>
              <a:gd name="connsiteX35" fmla="*/ 745067 w 3225800"/>
              <a:gd name="connsiteY35" fmla="*/ 5952067 h 6007100"/>
              <a:gd name="connsiteX36" fmla="*/ 757767 w 3225800"/>
              <a:gd name="connsiteY36" fmla="*/ 6002867 h 6007100"/>
              <a:gd name="connsiteX37" fmla="*/ 808567 w 3225800"/>
              <a:gd name="connsiteY37" fmla="*/ 5977467 h 6007100"/>
              <a:gd name="connsiteX38" fmla="*/ 948267 w 3225800"/>
              <a:gd name="connsiteY38" fmla="*/ 5913967 h 6007100"/>
              <a:gd name="connsiteX39" fmla="*/ 1926167 w 3225800"/>
              <a:gd name="connsiteY39" fmla="*/ 5494867 h 6007100"/>
              <a:gd name="connsiteX40" fmla="*/ 2180167 w 3225800"/>
              <a:gd name="connsiteY40" fmla="*/ 5405967 h 6007100"/>
              <a:gd name="connsiteX41" fmla="*/ 2497667 w 3225800"/>
              <a:gd name="connsiteY41" fmla="*/ 5253567 h 6007100"/>
              <a:gd name="connsiteX42" fmla="*/ 2586567 w 3225800"/>
              <a:gd name="connsiteY42" fmla="*/ 5228167 h 6007100"/>
              <a:gd name="connsiteX43" fmla="*/ 2586567 w 3225800"/>
              <a:gd name="connsiteY43" fmla="*/ 5177367 h 6007100"/>
              <a:gd name="connsiteX44" fmla="*/ 2523067 w 3225800"/>
              <a:gd name="connsiteY44" fmla="*/ 5113867 h 6007100"/>
              <a:gd name="connsiteX45" fmla="*/ 2497667 w 3225800"/>
              <a:gd name="connsiteY45" fmla="*/ 5113867 h 6007100"/>
              <a:gd name="connsiteX46" fmla="*/ 2421467 w 3225800"/>
              <a:gd name="connsiteY46" fmla="*/ 5139267 h 6007100"/>
              <a:gd name="connsiteX47" fmla="*/ 2129367 w 3225800"/>
              <a:gd name="connsiteY47" fmla="*/ 5304367 h 6007100"/>
              <a:gd name="connsiteX48" fmla="*/ 2230967 w 3225800"/>
              <a:gd name="connsiteY48" fmla="*/ 5101167 h 6007100"/>
              <a:gd name="connsiteX49" fmla="*/ 2370667 w 3225800"/>
              <a:gd name="connsiteY49" fmla="*/ 4796367 h 6007100"/>
              <a:gd name="connsiteX50" fmla="*/ 2650067 w 3225800"/>
              <a:gd name="connsiteY50" fmla="*/ 4377267 h 6007100"/>
              <a:gd name="connsiteX51" fmla="*/ 2802467 w 3225800"/>
              <a:gd name="connsiteY51" fmla="*/ 4186767 h 6007100"/>
              <a:gd name="connsiteX52" fmla="*/ 2980267 w 3225800"/>
              <a:gd name="connsiteY52" fmla="*/ 3958167 h 6007100"/>
              <a:gd name="connsiteX53" fmla="*/ 3056467 w 3225800"/>
              <a:gd name="connsiteY53" fmla="*/ 3742267 h 6007100"/>
              <a:gd name="connsiteX54" fmla="*/ 3043767 w 3225800"/>
              <a:gd name="connsiteY54" fmla="*/ 3056467 h 6007100"/>
              <a:gd name="connsiteX55" fmla="*/ 2992967 w 3225800"/>
              <a:gd name="connsiteY55" fmla="*/ 2865967 h 6007100"/>
              <a:gd name="connsiteX56" fmla="*/ 3043767 w 3225800"/>
              <a:gd name="connsiteY56" fmla="*/ 2611967 h 6007100"/>
              <a:gd name="connsiteX57" fmla="*/ 3145367 w 3225800"/>
              <a:gd name="connsiteY57" fmla="*/ 1761067 h 6007100"/>
              <a:gd name="connsiteX58" fmla="*/ 3208867 w 3225800"/>
              <a:gd name="connsiteY58" fmla="*/ 1418167 h 6007100"/>
              <a:gd name="connsiteX59" fmla="*/ 3221567 w 3225800"/>
              <a:gd name="connsiteY59" fmla="*/ 1265767 h 6007100"/>
              <a:gd name="connsiteX60" fmla="*/ 3183467 w 3225800"/>
              <a:gd name="connsiteY60" fmla="*/ 1138767 h 6007100"/>
              <a:gd name="connsiteX61" fmla="*/ 3094567 w 3225800"/>
              <a:gd name="connsiteY61" fmla="*/ 1075267 h 6007100"/>
              <a:gd name="connsiteX62" fmla="*/ 2916767 w 3225800"/>
              <a:gd name="connsiteY62" fmla="*/ 973667 h 6007100"/>
              <a:gd name="connsiteX63" fmla="*/ 2713567 w 3225800"/>
              <a:gd name="connsiteY63" fmla="*/ 757767 h 6007100"/>
              <a:gd name="connsiteX64" fmla="*/ 2586567 w 3225800"/>
              <a:gd name="connsiteY64" fmla="*/ 529167 h 6007100"/>
              <a:gd name="connsiteX65" fmla="*/ 2497667 w 3225800"/>
              <a:gd name="connsiteY65" fmla="*/ 351367 h 6007100"/>
              <a:gd name="connsiteX66" fmla="*/ 2523067 w 3225800"/>
              <a:gd name="connsiteY66" fmla="*/ 249767 h 6007100"/>
              <a:gd name="connsiteX67" fmla="*/ 2523067 w 3225800"/>
              <a:gd name="connsiteY67" fmla="*/ 198967 h 6007100"/>
              <a:gd name="connsiteX68" fmla="*/ 2421467 w 3225800"/>
              <a:gd name="connsiteY68" fmla="*/ 97367 h 6007100"/>
              <a:gd name="connsiteX69" fmla="*/ 2383367 w 3225800"/>
              <a:gd name="connsiteY69" fmla="*/ 21167 h 60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25800" h="6007100">
                <a:moveTo>
                  <a:pt x="2383367" y="21167"/>
                </a:moveTo>
                <a:cubicBezTo>
                  <a:pt x="2343150" y="42334"/>
                  <a:pt x="2254250" y="175684"/>
                  <a:pt x="2180167" y="224367"/>
                </a:cubicBezTo>
                <a:cubicBezTo>
                  <a:pt x="2106084" y="273050"/>
                  <a:pt x="2059517" y="311150"/>
                  <a:pt x="1938867" y="313267"/>
                </a:cubicBezTo>
                <a:cubicBezTo>
                  <a:pt x="1818217" y="315384"/>
                  <a:pt x="1566334" y="201084"/>
                  <a:pt x="1456267" y="237067"/>
                </a:cubicBezTo>
                <a:cubicBezTo>
                  <a:pt x="1346200" y="273050"/>
                  <a:pt x="1367367" y="416984"/>
                  <a:pt x="1278467" y="529167"/>
                </a:cubicBezTo>
                <a:cubicBezTo>
                  <a:pt x="1189567" y="641350"/>
                  <a:pt x="1085850" y="791634"/>
                  <a:pt x="922867" y="910167"/>
                </a:cubicBezTo>
                <a:cubicBezTo>
                  <a:pt x="759884" y="1028700"/>
                  <a:pt x="450850" y="1172634"/>
                  <a:pt x="300567" y="1240367"/>
                </a:cubicBezTo>
                <a:cubicBezTo>
                  <a:pt x="150284" y="1308100"/>
                  <a:pt x="42334" y="1234017"/>
                  <a:pt x="21167" y="1316567"/>
                </a:cubicBezTo>
                <a:cubicBezTo>
                  <a:pt x="0" y="1399117"/>
                  <a:pt x="122767" y="1587500"/>
                  <a:pt x="173567" y="1735667"/>
                </a:cubicBezTo>
                <a:cubicBezTo>
                  <a:pt x="224367" y="1883834"/>
                  <a:pt x="258234" y="2095500"/>
                  <a:pt x="325967" y="2205567"/>
                </a:cubicBezTo>
                <a:cubicBezTo>
                  <a:pt x="393700" y="2315634"/>
                  <a:pt x="497417" y="2338917"/>
                  <a:pt x="579967" y="2396067"/>
                </a:cubicBezTo>
                <a:cubicBezTo>
                  <a:pt x="662517" y="2453217"/>
                  <a:pt x="730250" y="2514600"/>
                  <a:pt x="821267" y="2548467"/>
                </a:cubicBezTo>
                <a:cubicBezTo>
                  <a:pt x="912284" y="2582334"/>
                  <a:pt x="1035050" y="2578100"/>
                  <a:pt x="1126067" y="2599267"/>
                </a:cubicBezTo>
                <a:cubicBezTo>
                  <a:pt x="1217084" y="2620434"/>
                  <a:pt x="1305984" y="2614084"/>
                  <a:pt x="1367367" y="2675467"/>
                </a:cubicBezTo>
                <a:cubicBezTo>
                  <a:pt x="1428750" y="2736850"/>
                  <a:pt x="1475317" y="2827867"/>
                  <a:pt x="1494367" y="2967567"/>
                </a:cubicBezTo>
                <a:cubicBezTo>
                  <a:pt x="1513417" y="3107267"/>
                  <a:pt x="1473200" y="3401484"/>
                  <a:pt x="1481667" y="3513667"/>
                </a:cubicBezTo>
                <a:cubicBezTo>
                  <a:pt x="1490134" y="3625850"/>
                  <a:pt x="1524000" y="3606800"/>
                  <a:pt x="1545167" y="3640667"/>
                </a:cubicBezTo>
                <a:cubicBezTo>
                  <a:pt x="1566334" y="3674534"/>
                  <a:pt x="1623484" y="3695700"/>
                  <a:pt x="1608667" y="3716867"/>
                </a:cubicBezTo>
                <a:cubicBezTo>
                  <a:pt x="1593850" y="3738034"/>
                  <a:pt x="1456267" y="3767667"/>
                  <a:pt x="1456267" y="3767667"/>
                </a:cubicBezTo>
                <a:cubicBezTo>
                  <a:pt x="1339850" y="3807884"/>
                  <a:pt x="986367" y="3907367"/>
                  <a:pt x="910167" y="3958167"/>
                </a:cubicBezTo>
                <a:cubicBezTo>
                  <a:pt x="833967" y="4008967"/>
                  <a:pt x="980017" y="4049184"/>
                  <a:pt x="999067" y="4072467"/>
                </a:cubicBezTo>
                <a:cubicBezTo>
                  <a:pt x="1018117" y="4095750"/>
                  <a:pt x="1026584" y="4070350"/>
                  <a:pt x="1024467" y="4097867"/>
                </a:cubicBezTo>
                <a:cubicBezTo>
                  <a:pt x="1022350" y="4125384"/>
                  <a:pt x="1005417" y="4182534"/>
                  <a:pt x="986367" y="4237567"/>
                </a:cubicBezTo>
                <a:cubicBezTo>
                  <a:pt x="967317" y="4292600"/>
                  <a:pt x="916517" y="4377267"/>
                  <a:pt x="910167" y="4428067"/>
                </a:cubicBezTo>
                <a:cubicBezTo>
                  <a:pt x="903817" y="4478867"/>
                  <a:pt x="927100" y="4510617"/>
                  <a:pt x="948267" y="4542367"/>
                </a:cubicBezTo>
                <a:cubicBezTo>
                  <a:pt x="969434" y="4574117"/>
                  <a:pt x="1028700" y="4588934"/>
                  <a:pt x="1037167" y="4618567"/>
                </a:cubicBezTo>
                <a:cubicBezTo>
                  <a:pt x="1045634" y="4648200"/>
                  <a:pt x="1043517" y="4631267"/>
                  <a:pt x="999067" y="4720167"/>
                </a:cubicBezTo>
                <a:cubicBezTo>
                  <a:pt x="954617" y="4809067"/>
                  <a:pt x="812800" y="5073650"/>
                  <a:pt x="770467" y="5151967"/>
                </a:cubicBezTo>
                <a:cubicBezTo>
                  <a:pt x="728134" y="5230284"/>
                  <a:pt x="726017" y="5164667"/>
                  <a:pt x="745067" y="5190067"/>
                </a:cubicBezTo>
                <a:cubicBezTo>
                  <a:pt x="764117" y="5215467"/>
                  <a:pt x="838200" y="5262034"/>
                  <a:pt x="884767" y="5304367"/>
                </a:cubicBezTo>
                <a:cubicBezTo>
                  <a:pt x="931334" y="5346700"/>
                  <a:pt x="1001184" y="5393267"/>
                  <a:pt x="1024467" y="5444067"/>
                </a:cubicBezTo>
                <a:cubicBezTo>
                  <a:pt x="1047750" y="5494867"/>
                  <a:pt x="1024467" y="5609167"/>
                  <a:pt x="1024467" y="5609167"/>
                </a:cubicBezTo>
                <a:cubicBezTo>
                  <a:pt x="1024467" y="5659967"/>
                  <a:pt x="1047750" y="5715000"/>
                  <a:pt x="1024467" y="5748867"/>
                </a:cubicBezTo>
                <a:cubicBezTo>
                  <a:pt x="1001184" y="5782734"/>
                  <a:pt x="937684" y="5786967"/>
                  <a:pt x="884767" y="5812367"/>
                </a:cubicBezTo>
                <a:cubicBezTo>
                  <a:pt x="831850" y="5837767"/>
                  <a:pt x="730250" y="5877984"/>
                  <a:pt x="706967" y="5901267"/>
                </a:cubicBezTo>
                <a:cubicBezTo>
                  <a:pt x="683684" y="5924550"/>
                  <a:pt x="736600" y="5935134"/>
                  <a:pt x="745067" y="5952067"/>
                </a:cubicBezTo>
                <a:cubicBezTo>
                  <a:pt x="753534" y="5969000"/>
                  <a:pt x="747184" y="5998634"/>
                  <a:pt x="757767" y="6002867"/>
                </a:cubicBezTo>
                <a:cubicBezTo>
                  <a:pt x="768350" y="6007100"/>
                  <a:pt x="776817" y="5992284"/>
                  <a:pt x="808567" y="5977467"/>
                </a:cubicBezTo>
                <a:cubicBezTo>
                  <a:pt x="840317" y="5962650"/>
                  <a:pt x="948267" y="5913967"/>
                  <a:pt x="948267" y="5913967"/>
                </a:cubicBezTo>
                <a:lnTo>
                  <a:pt x="1926167" y="5494867"/>
                </a:lnTo>
                <a:cubicBezTo>
                  <a:pt x="2131484" y="5410200"/>
                  <a:pt x="2084917" y="5446184"/>
                  <a:pt x="2180167" y="5405967"/>
                </a:cubicBezTo>
                <a:cubicBezTo>
                  <a:pt x="2275417" y="5365750"/>
                  <a:pt x="2429934" y="5283200"/>
                  <a:pt x="2497667" y="5253567"/>
                </a:cubicBezTo>
                <a:cubicBezTo>
                  <a:pt x="2565400" y="5223934"/>
                  <a:pt x="2571750" y="5240867"/>
                  <a:pt x="2586567" y="5228167"/>
                </a:cubicBezTo>
                <a:cubicBezTo>
                  <a:pt x="2601384" y="5215467"/>
                  <a:pt x="2597150" y="5196417"/>
                  <a:pt x="2586567" y="5177367"/>
                </a:cubicBezTo>
                <a:cubicBezTo>
                  <a:pt x="2575984" y="5158317"/>
                  <a:pt x="2537884" y="5124450"/>
                  <a:pt x="2523067" y="5113867"/>
                </a:cubicBezTo>
                <a:cubicBezTo>
                  <a:pt x="2508250" y="5103284"/>
                  <a:pt x="2514600" y="5109634"/>
                  <a:pt x="2497667" y="5113867"/>
                </a:cubicBezTo>
                <a:cubicBezTo>
                  <a:pt x="2480734" y="5118100"/>
                  <a:pt x="2482850" y="5107517"/>
                  <a:pt x="2421467" y="5139267"/>
                </a:cubicBezTo>
                <a:cubicBezTo>
                  <a:pt x="2360084" y="5171017"/>
                  <a:pt x="2161117" y="5310717"/>
                  <a:pt x="2129367" y="5304367"/>
                </a:cubicBezTo>
                <a:cubicBezTo>
                  <a:pt x="2097617" y="5298017"/>
                  <a:pt x="2190750" y="5185834"/>
                  <a:pt x="2230967" y="5101167"/>
                </a:cubicBezTo>
                <a:cubicBezTo>
                  <a:pt x="2271184" y="5016500"/>
                  <a:pt x="2300817" y="4917017"/>
                  <a:pt x="2370667" y="4796367"/>
                </a:cubicBezTo>
                <a:cubicBezTo>
                  <a:pt x="2440517" y="4675717"/>
                  <a:pt x="2578100" y="4478867"/>
                  <a:pt x="2650067" y="4377267"/>
                </a:cubicBezTo>
                <a:cubicBezTo>
                  <a:pt x="2722034" y="4275667"/>
                  <a:pt x="2747434" y="4256617"/>
                  <a:pt x="2802467" y="4186767"/>
                </a:cubicBezTo>
                <a:cubicBezTo>
                  <a:pt x="2857500" y="4116917"/>
                  <a:pt x="2937934" y="4032250"/>
                  <a:pt x="2980267" y="3958167"/>
                </a:cubicBezTo>
                <a:cubicBezTo>
                  <a:pt x="3022600" y="3884084"/>
                  <a:pt x="3045884" y="3892550"/>
                  <a:pt x="3056467" y="3742267"/>
                </a:cubicBezTo>
                <a:cubicBezTo>
                  <a:pt x="3067050" y="3591984"/>
                  <a:pt x="3054350" y="3202517"/>
                  <a:pt x="3043767" y="3056467"/>
                </a:cubicBezTo>
                <a:cubicBezTo>
                  <a:pt x="3033184" y="2910417"/>
                  <a:pt x="2992967" y="2940050"/>
                  <a:pt x="2992967" y="2865967"/>
                </a:cubicBezTo>
                <a:cubicBezTo>
                  <a:pt x="2992967" y="2791884"/>
                  <a:pt x="3018367" y="2796117"/>
                  <a:pt x="3043767" y="2611967"/>
                </a:cubicBezTo>
                <a:cubicBezTo>
                  <a:pt x="3069167" y="2427817"/>
                  <a:pt x="3117850" y="1960034"/>
                  <a:pt x="3145367" y="1761067"/>
                </a:cubicBezTo>
                <a:cubicBezTo>
                  <a:pt x="3172884" y="1562100"/>
                  <a:pt x="3196167" y="1500717"/>
                  <a:pt x="3208867" y="1418167"/>
                </a:cubicBezTo>
                <a:cubicBezTo>
                  <a:pt x="3221567" y="1335617"/>
                  <a:pt x="3225800" y="1312334"/>
                  <a:pt x="3221567" y="1265767"/>
                </a:cubicBezTo>
                <a:cubicBezTo>
                  <a:pt x="3217334" y="1219200"/>
                  <a:pt x="3204634" y="1170517"/>
                  <a:pt x="3183467" y="1138767"/>
                </a:cubicBezTo>
                <a:cubicBezTo>
                  <a:pt x="3162300" y="1107017"/>
                  <a:pt x="3139017" y="1102784"/>
                  <a:pt x="3094567" y="1075267"/>
                </a:cubicBezTo>
                <a:cubicBezTo>
                  <a:pt x="3050117" y="1047750"/>
                  <a:pt x="2980267" y="1026584"/>
                  <a:pt x="2916767" y="973667"/>
                </a:cubicBezTo>
                <a:cubicBezTo>
                  <a:pt x="2853267" y="920750"/>
                  <a:pt x="2768600" y="831850"/>
                  <a:pt x="2713567" y="757767"/>
                </a:cubicBezTo>
                <a:cubicBezTo>
                  <a:pt x="2658534" y="683684"/>
                  <a:pt x="2622550" y="596900"/>
                  <a:pt x="2586567" y="529167"/>
                </a:cubicBezTo>
                <a:cubicBezTo>
                  <a:pt x="2550584" y="461434"/>
                  <a:pt x="2508250" y="397934"/>
                  <a:pt x="2497667" y="351367"/>
                </a:cubicBezTo>
                <a:cubicBezTo>
                  <a:pt x="2487084" y="304800"/>
                  <a:pt x="2518834" y="275167"/>
                  <a:pt x="2523067" y="249767"/>
                </a:cubicBezTo>
                <a:cubicBezTo>
                  <a:pt x="2527300" y="224367"/>
                  <a:pt x="2540000" y="224367"/>
                  <a:pt x="2523067" y="198967"/>
                </a:cubicBezTo>
                <a:cubicBezTo>
                  <a:pt x="2506134" y="173567"/>
                  <a:pt x="2444750" y="124884"/>
                  <a:pt x="2421467" y="97367"/>
                </a:cubicBezTo>
                <a:cubicBezTo>
                  <a:pt x="2398184" y="69850"/>
                  <a:pt x="2423584" y="0"/>
                  <a:pt x="2383367" y="21167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33" name="Straight Connector 32"/>
          <p:cNvCxnSpPr>
            <a:stCxn id="30" idx="32"/>
            <a:endCxn id="30" idx="47"/>
          </p:cNvCxnSpPr>
          <p:nvPr/>
        </p:nvCxnSpPr>
        <p:spPr>
          <a:xfrm flipV="1">
            <a:off x="4013200" y="5981700"/>
            <a:ext cx="1104900" cy="444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4102100" y="1346200"/>
            <a:ext cx="1028700" cy="4826000"/>
          </a:xfrm>
          <a:custGeom>
            <a:avLst/>
            <a:gdLst>
              <a:gd name="connsiteX0" fmla="*/ 0 w 1028700"/>
              <a:gd name="connsiteY0" fmla="*/ 0 h 4826000"/>
              <a:gd name="connsiteX1" fmla="*/ 431800 w 1028700"/>
              <a:gd name="connsiteY1" fmla="*/ 571500 h 4826000"/>
              <a:gd name="connsiteX2" fmla="*/ 571500 w 1028700"/>
              <a:gd name="connsiteY2" fmla="*/ 812800 h 4826000"/>
              <a:gd name="connsiteX3" fmla="*/ 812800 w 1028700"/>
              <a:gd name="connsiteY3" fmla="*/ 1168400 h 4826000"/>
              <a:gd name="connsiteX4" fmla="*/ 876300 w 1028700"/>
              <a:gd name="connsiteY4" fmla="*/ 1511300 h 4826000"/>
              <a:gd name="connsiteX5" fmla="*/ 977900 w 1028700"/>
              <a:gd name="connsiteY5" fmla="*/ 2311400 h 4826000"/>
              <a:gd name="connsiteX6" fmla="*/ 1028700 w 1028700"/>
              <a:gd name="connsiteY6" fmla="*/ 2717800 h 4826000"/>
              <a:gd name="connsiteX7" fmla="*/ 977900 w 1028700"/>
              <a:gd name="connsiteY7" fmla="*/ 3238500 h 4826000"/>
              <a:gd name="connsiteX8" fmla="*/ 723900 w 1028700"/>
              <a:gd name="connsiteY8" fmla="*/ 3644900 h 4826000"/>
              <a:gd name="connsiteX9" fmla="*/ 546100 w 1028700"/>
              <a:gd name="connsiteY9" fmla="*/ 3937000 h 4826000"/>
              <a:gd name="connsiteX10" fmla="*/ 469900 w 1028700"/>
              <a:gd name="connsiteY10" fmla="*/ 4381500 h 4826000"/>
              <a:gd name="connsiteX11" fmla="*/ 533400 w 1028700"/>
              <a:gd name="connsiteY11" fmla="*/ 4737100 h 4826000"/>
              <a:gd name="connsiteX12" fmla="*/ 558800 w 1028700"/>
              <a:gd name="connsiteY12" fmla="*/ 4826000 h 48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8700" h="4826000">
                <a:moveTo>
                  <a:pt x="0" y="0"/>
                </a:moveTo>
                <a:cubicBezTo>
                  <a:pt x="168275" y="218016"/>
                  <a:pt x="336550" y="436033"/>
                  <a:pt x="431800" y="571500"/>
                </a:cubicBezTo>
                <a:cubicBezTo>
                  <a:pt x="527050" y="706967"/>
                  <a:pt x="508000" y="713317"/>
                  <a:pt x="571500" y="812800"/>
                </a:cubicBezTo>
                <a:cubicBezTo>
                  <a:pt x="635000" y="912283"/>
                  <a:pt x="762000" y="1051983"/>
                  <a:pt x="812800" y="1168400"/>
                </a:cubicBezTo>
                <a:cubicBezTo>
                  <a:pt x="863600" y="1284817"/>
                  <a:pt x="848783" y="1320800"/>
                  <a:pt x="876300" y="1511300"/>
                </a:cubicBezTo>
                <a:cubicBezTo>
                  <a:pt x="903817" y="1701800"/>
                  <a:pt x="952500" y="2110317"/>
                  <a:pt x="977900" y="2311400"/>
                </a:cubicBezTo>
                <a:cubicBezTo>
                  <a:pt x="1003300" y="2512483"/>
                  <a:pt x="1028700" y="2563283"/>
                  <a:pt x="1028700" y="2717800"/>
                </a:cubicBezTo>
                <a:cubicBezTo>
                  <a:pt x="1028700" y="2872317"/>
                  <a:pt x="1028700" y="3083983"/>
                  <a:pt x="977900" y="3238500"/>
                </a:cubicBezTo>
                <a:cubicBezTo>
                  <a:pt x="927100" y="3393017"/>
                  <a:pt x="795867" y="3528483"/>
                  <a:pt x="723900" y="3644900"/>
                </a:cubicBezTo>
                <a:cubicBezTo>
                  <a:pt x="651933" y="3761317"/>
                  <a:pt x="588433" y="3814233"/>
                  <a:pt x="546100" y="3937000"/>
                </a:cubicBezTo>
                <a:cubicBezTo>
                  <a:pt x="503767" y="4059767"/>
                  <a:pt x="472017" y="4248150"/>
                  <a:pt x="469900" y="4381500"/>
                </a:cubicBezTo>
                <a:cubicBezTo>
                  <a:pt x="467783" y="4514850"/>
                  <a:pt x="518583" y="4663017"/>
                  <a:pt x="533400" y="4737100"/>
                </a:cubicBezTo>
                <a:cubicBezTo>
                  <a:pt x="548217" y="4811183"/>
                  <a:pt x="550333" y="4806950"/>
                  <a:pt x="558800" y="48260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4483100" y="3557588"/>
            <a:ext cx="1511300" cy="176212"/>
          </a:xfrm>
          <a:custGeom>
            <a:avLst/>
            <a:gdLst>
              <a:gd name="connsiteX0" fmla="*/ 0 w 1511300"/>
              <a:gd name="connsiteY0" fmla="*/ 175683 h 175683"/>
              <a:gd name="connsiteX1" fmla="*/ 393700 w 1511300"/>
              <a:gd name="connsiteY1" fmla="*/ 124883 h 175683"/>
              <a:gd name="connsiteX2" fmla="*/ 1168400 w 1511300"/>
              <a:gd name="connsiteY2" fmla="*/ 61383 h 175683"/>
              <a:gd name="connsiteX3" fmla="*/ 1511300 w 1511300"/>
              <a:gd name="connsiteY3" fmla="*/ 10583 h 17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1300" h="175683">
                <a:moveTo>
                  <a:pt x="0" y="175683"/>
                </a:moveTo>
                <a:cubicBezTo>
                  <a:pt x="99483" y="159808"/>
                  <a:pt x="198967" y="143933"/>
                  <a:pt x="393700" y="124883"/>
                </a:cubicBezTo>
                <a:cubicBezTo>
                  <a:pt x="588433" y="105833"/>
                  <a:pt x="982134" y="80433"/>
                  <a:pt x="1168400" y="61383"/>
                </a:cubicBezTo>
                <a:cubicBezTo>
                  <a:pt x="1354666" y="42333"/>
                  <a:pt x="1407583" y="0"/>
                  <a:pt x="1511300" y="10583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STEP-8 Cont…</a:t>
            </a:r>
          </a:p>
        </p:txBody>
      </p:sp>
      <p:sp>
        <p:nvSpPr>
          <p:cNvPr id="39943" name="Title 1"/>
          <p:cNvSpPr txBox="1">
            <a:spLocks/>
          </p:cNvSpPr>
          <p:nvPr/>
        </p:nvSpPr>
        <p:spPr bwMode="auto">
          <a:xfrm>
            <a:off x="1828800" y="762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</a:pPr>
            <a:r>
              <a:rPr lang="en-US" sz="2700" b="1"/>
              <a:t>MARKING CENTRE LINES (Cont…)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27275" y="630238"/>
            <a:ext cx="4572000" cy="617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:\presentation\Untitled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575" y="457200"/>
            <a:ext cx="65754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14600" y="762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+mj-lt"/>
              </a:rPr>
              <a:t>ASSIGNING ROW </a:t>
            </a:r>
            <a:endParaRPr lang="en-US" sz="3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52400" y="762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 Cont…</a:t>
            </a: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1779588" y="1066800"/>
            <a:ext cx="5562600" cy="5486400"/>
            <a:chOff x="1557338" y="712788"/>
            <a:chExt cx="6076950" cy="5984875"/>
          </a:xfrm>
        </p:grpSpPr>
        <p:sp>
          <p:nvSpPr>
            <p:cNvPr id="7" name="Freeform 6"/>
            <p:cNvSpPr/>
            <p:nvPr/>
          </p:nvSpPr>
          <p:spPr>
            <a:xfrm>
              <a:off x="1557338" y="712788"/>
              <a:ext cx="2271919" cy="4085163"/>
            </a:xfrm>
            <a:custGeom>
              <a:avLst/>
              <a:gdLst>
                <a:gd name="connsiteX0" fmla="*/ 2109787 w 2271712"/>
                <a:gd name="connsiteY0" fmla="*/ 144462 h 4084637"/>
                <a:gd name="connsiteX1" fmla="*/ 1576387 w 2271712"/>
                <a:gd name="connsiteY1" fmla="*/ 49212 h 4084637"/>
                <a:gd name="connsiteX2" fmla="*/ 1366837 w 2271712"/>
                <a:gd name="connsiteY2" fmla="*/ 1587 h 4084637"/>
                <a:gd name="connsiteX3" fmla="*/ 1233487 w 2271712"/>
                <a:gd name="connsiteY3" fmla="*/ 58737 h 4084637"/>
                <a:gd name="connsiteX4" fmla="*/ 1195387 w 2271712"/>
                <a:gd name="connsiteY4" fmla="*/ 354012 h 4084637"/>
                <a:gd name="connsiteX5" fmla="*/ 1243012 w 2271712"/>
                <a:gd name="connsiteY5" fmla="*/ 506412 h 4084637"/>
                <a:gd name="connsiteX6" fmla="*/ 1281112 w 2271712"/>
                <a:gd name="connsiteY6" fmla="*/ 744537 h 4084637"/>
                <a:gd name="connsiteX7" fmla="*/ 1271587 w 2271712"/>
                <a:gd name="connsiteY7" fmla="*/ 1039812 h 4084637"/>
                <a:gd name="connsiteX8" fmla="*/ 1271587 w 2271712"/>
                <a:gd name="connsiteY8" fmla="*/ 1277937 h 4084637"/>
                <a:gd name="connsiteX9" fmla="*/ 1300162 w 2271712"/>
                <a:gd name="connsiteY9" fmla="*/ 1411287 h 4084637"/>
                <a:gd name="connsiteX10" fmla="*/ 1300162 w 2271712"/>
                <a:gd name="connsiteY10" fmla="*/ 1554162 h 4084637"/>
                <a:gd name="connsiteX11" fmla="*/ 1062037 w 2271712"/>
                <a:gd name="connsiteY11" fmla="*/ 1487487 h 4084637"/>
                <a:gd name="connsiteX12" fmla="*/ 804862 w 2271712"/>
                <a:gd name="connsiteY12" fmla="*/ 1392237 h 4084637"/>
                <a:gd name="connsiteX13" fmla="*/ 490537 w 2271712"/>
                <a:gd name="connsiteY13" fmla="*/ 1306512 h 4084637"/>
                <a:gd name="connsiteX14" fmla="*/ 395287 w 2271712"/>
                <a:gd name="connsiteY14" fmla="*/ 1249362 h 4084637"/>
                <a:gd name="connsiteX15" fmla="*/ 223837 w 2271712"/>
                <a:gd name="connsiteY15" fmla="*/ 1220787 h 4084637"/>
                <a:gd name="connsiteX16" fmla="*/ 90487 w 2271712"/>
                <a:gd name="connsiteY16" fmla="*/ 1220787 h 4084637"/>
                <a:gd name="connsiteX17" fmla="*/ 42862 w 2271712"/>
                <a:gd name="connsiteY17" fmla="*/ 1220787 h 4084637"/>
                <a:gd name="connsiteX18" fmla="*/ 4762 w 2271712"/>
                <a:gd name="connsiteY18" fmla="*/ 1316037 h 4084637"/>
                <a:gd name="connsiteX19" fmla="*/ 14287 w 2271712"/>
                <a:gd name="connsiteY19" fmla="*/ 1401762 h 4084637"/>
                <a:gd name="connsiteX20" fmla="*/ 61912 w 2271712"/>
                <a:gd name="connsiteY20" fmla="*/ 1839912 h 4084637"/>
                <a:gd name="connsiteX21" fmla="*/ 71437 w 2271712"/>
                <a:gd name="connsiteY21" fmla="*/ 2649537 h 4084637"/>
                <a:gd name="connsiteX22" fmla="*/ 128587 w 2271712"/>
                <a:gd name="connsiteY22" fmla="*/ 2830512 h 4084637"/>
                <a:gd name="connsiteX23" fmla="*/ 414337 w 2271712"/>
                <a:gd name="connsiteY23" fmla="*/ 3097212 h 4084637"/>
                <a:gd name="connsiteX24" fmla="*/ 652462 w 2271712"/>
                <a:gd name="connsiteY24" fmla="*/ 3325812 h 4084637"/>
                <a:gd name="connsiteX25" fmla="*/ 1081087 w 2271712"/>
                <a:gd name="connsiteY25" fmla="*/ 3773487 h 4084637"/>
                <a:gd name="connsiteX26" fmla="*/ 1366837 w 2271712"/>
                <a:gd name="connsiteY26" fmla="*/ 4002087 h 4084637"/>
                <a:gd name="connsiteX27" fmla="*/ 1433512 w 2271712"/>
                <a:gd name="connsiteY27" fmla="*/ 4078287 h 4084637"/>
                <a:gd name="connsiteX28" fmla="*/ 1462087 w 2271712"/>
                <a:gd name="connsiteY28" fmla="*/ 4040187 h 4084637"/>
                <a:gd name="connsiteX29" fmla="*/ 1671637 w 2271712"/>
                <a:gd name="connsiteY29" fmla="*/ 3830637 h 4084637"/>
                <a:gd name="connsiteX30" fmla="*/ 1719262 w 2271712"/>
                <a:gd name="connsiteY30" fmla="*/ 3744912 h 4084637"/>
                <a:gd name="connsiteX31" fmla="*/ 1928812 w 2271712"/>
                <a:gd name="connsiteY31" fmla="*/ 3744912 h 4084637"/>
                <a:gd name="connsiteX32" fmla="*/ 2033587 w 2271712"/>
                <a:gd name="connsiteY32" fmla="*/ 3763962 h 4084637"/>
                <a:gd name="connsiteX33" fmla="*/ 2195512 w 2271712"/>
                <a:gd name="connsiteY33" fmla="*/ 3944937 h 4084637"/>
                <a:gd name="connsiteX34" fmla="*/ 2271712 w 2271712"/>
                <a:gd name="connsiteY34" fmla="*/ 4021137 h 408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71712" h="4084637">
                  <a:moveTo>
                    <a:pt x="2109787" y="144462"/>
                  </a:moveTo>
                  <a:lnTo>
                    <a:pt x="1576387" y="49212"/>
                  </a:lnTo>
                  <a:cubicBezTo>
                    <a:pt x="1452562" y="25400"/>
                    <a:pt x="1423987" y="0"/>
                    <a:pt x="1366837" y="1587"/>
                  </a:cubicBezTo>
                  <a:cubicBezTo>
                    <a:pt x="1309687" y="3175"/>
                    <a:pt x="1262062" y="0"/>
                    <a:pt x="1233487" y="58737"/>
                  </a:cubicBezTo>
                  <a:cubicBezTo>
                    <a:pt x="1204912" y="117474"/>
                    <a:pt x="1193800" y="279400"/>
                    <a:pt x="1195387" y="354012"/>
                  </a:cubicBezTo>
                  <a:cubicBezTo>
                    <a:pt x="1196974" y="428624"/>
                    <a:pt x="1228725" y="441325"/>
                    <a:pt x="1243012" y="506412"/>
                  </a:cubicBezTo>
                  <a:cubicBezTo>
                    <a:pt x="1257299" y="571499"/>
                    <a:pt x="1276350" y="655637"/>
                    <a:pt x="1281112" y="744537"/>
                  </a:cubicBezTo>
                  <a:cubicBezTo>
                    <a:pt x="1285875" y="833437"/>
                    <a:pt x="1273174" y="950912"/>
                    <a:pt x="1271587" y="1039812"/>
                  </a:cubicBezTo>
                  <a:cubicBezTo>
                    <a:pt x="1270000" y="1128712"/>
                    <a:pt x="1266825" y="1216025"/>
                    <a:pt x="1271587" y="1277937"/>
                  </a:cubicBezTo>
                  <a:cubicBezTo>
                    <a:pt x="1276350" y="1339850"/>
                    <a:pt x="1295400" y="1365250"/>
                    <a:pt x="1300162" y="1411287"/>
                  </a:cubicBezTo>
                  <a:cubicBezTo>
                    <a:pt x="1304925" y="1457325"/>
                    <a:pt x="1339850" y="1541462"/>
                    <a:pt x="1300162" y="1554162"/>
                  </a:cubicBezTo>
                  <a:cubicBezTo>
                    <a:pt x="1260475" y="1566862"/>
                    <a:pt x="1144587" y="1514475"/>
                    <a:pt x="1062037" y="1487487"/>
                  </a:cubicBezTo>
                  <a:cubicBezTo>
                    <a:pt x="979487" y="1460499"/>
                    <a:pt x="900112" y="1422400"/>
                    <a:pt x="804862" y="1392237"/>
                  </a:cubicBezTo>
                  <a:cubicBezTo>
                    <a:pt x="709612" y="1362074"/>
                    <a:pt x="558800" y="1330325"/>
                    <a:pt x="490537" y="1306512"/>
                  </a:cubicBezTo>
                  <a:cubicBezTo>
                    <a:pt x="422275" y="1282700"/>
                    <a:pt x="439737" y="1263649"/>
                    <a:pt x="395287" y="1249362"/>
                  </a:cubicBezTo>
                  <a:cubicBezTo>
                    <a:pt x="350837" y="1235075"/>
                    <a:pt x="274637" y="1225549"/>
                    <a:pt x="223837" y="1220787"/>
                  </a:cubicBezTo>
                  <a:cubicBezTo>
                    <a:pt x="173037" y="1216025"/>
                    <a:pt x="90487" y="1220787"/>
                    <a:pt x="90487" y="1220787"/>
                  </a:cubicBezTo>
                  <a:cubicBezTo>
                    <a:pt x="60325" y="1220787"/>
                    <a:pt x="57150" y="1204912"/>
                    <a:pt x="42862" y="1220787"/>
                  </a:cubicBezTo>
                  <a:cubicBezTo>
                    <a:pt x="28575" y="1236662"/>
                    <a:pt x="9525" y="1285875"/>
                    <a:pt x="4762" y="1316037"/>
                  </a:cubicBezTo>
                  <a:cubicBezTo>
                    <a:pt x="0" y="1346200"/>
                    <a:pt x="4762" y="1314450"/>
                    <a:pt x="14287" y="1401762"/>
                  </a:cubicBezTo>
                  <a:cubicBezTo>
                    <a:pt x="23812" y="1489074"/>
                    <a:pt x="52387" y="1631950"/>
                    <a:pt x="61912" y="1839912"/>
                  </a:cubicBezTo>
                  <a:cubicBezTo>
                    <a:pt x="71437" y="2047874"/>
                    <a:pt x="60324" y="2484437"/>
                    <a:pt x="71437" y="2649537"/>
                  </a:cubicBezTo>
                  <a:cubicBezTo>
                    <a:pt x="82550" y="2814637"/>
                    <a:pt x="71437" y="2755900"/>
                    <a:pt x="128587" y="2830512"/>
                  </a:cubicBezTo>
                  <a:cubicBezTo>
                    <a:pt x="185737" y="2905125"/>
                    <a:pt x="327025" y="3014662"/>
                    <a:pt x="414337" y="3097212"/>
                  </a:cubicBezTo>
                  <a:cubicBezTo>
                    <a:pt x="501649" y="3179762"/>
                    <a:pt x="541337" y="3213100"/>
                    <a:pt x="652462" y="3325812"/>
                  </a:cubicBezTo>
                  <a:cubicBezTo>
                    <a:pt x="763587" y="3438524"/>
                    <a:pt x="962025" y="3660775"/>
                    <a:pt x="1081087" y="3773487"/>
                  </a:cubicBezTo>
                  <a:cubicBezTo>
                    <a:pt x="1200149" y="3886199"/>
                    <a:pt x="1308100" y="3951287"/>
                    <a:pt x="1366837" y="4002087"/>
                  </a:cubicBezTo>
                  <a:cubicBezTo>
                    <a:pt x="1425574" y="4052887"/>
                    <a:pt x="1417637" y="4071937"/>
                    <a:pt x="1433512" y="4078287"/>
                  </a:cubicBezTo>
                  <a:cubicBezTo>
                    <a:pt x="1449387" y="4084637"/>
                    <a:pt x="1422400" y="4081462"/>
                    <a:pt x="1462087" y="4040187"/>
                  </a:cubicBezTo>
                  <a:cubicBezTo>
                    <a:pt x="1501774" y="3998912"/>
                    <a:pt x="1628775" y="3879850"/>
                    <a:pt x="1671637" y="3830637"/>
                  </a:cubicBezTo>
                  <a:cubicBezTo>
                    <a:pt x="1714500" y="3781425"/>
                    <a:pt x="1676400" y="3759199"/>
                    <a:pt x="1719262" y="3744912"/>
                  </a:cubicBezTo>
                  <a:cubicBezTo>
                    <a:pt x="1762124" y="3730625"/>
                    <a:pt x="1876425" y="3741737"/>
                    <a:pt x="1928812" y="3744912"/>
                  </a:cubicBezTo>
                  <a:cubicBezTo>
                    <a:pt x="1981199" y="3748087"/>
                    <a:pt x="1989137" y="3730625"/>
                    <a:pt x="2033587" y="3763962"/>
                  </a:cubicBezTo>
                  <a:cubicBezTo>
                    <a:pt x="2078037" y="3797299"/>
                    <a:pt x="2155825" y="3902075"/>
                    <a:pt x="2195512" y="3944937"/>
                  </a:cubicBezTo>
                  <a:cubicBezTo>
                    <a:pt x="2235199" y="3987799"/>
                    <a:pt x="2249487" y="3989387"/>
                    <a:pt x="2271712" y="4021137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3669702" y="851327"/>
              <a:ext cx="3964586" cy="5846336"/>
            </a:xfrm>
            <a:custGeom>
              <a:avLst/>
              <a:gdLst>
                <a:gd name="connsiteX0" fmla="*/ 0 w 3964517"/>
                <a:gd name="connsiteY0" fmla="*/ 0 h 5846233"/>
                <a:gd name="connsiteX1" fmla="*/ 431800 w 3964517"/>
                <a:gd name="connsiteY1" fmla="*/ 38100 h 5846233"/>
                <a:gd name="connsiteX2" fmla="*/ 812800 w 3964517"/>
                <a:gd name="connsiteY2" fmla="*/ 177800 h 5846233"/>
                <a:gd name="connsiteX3" fmla="*/ 1092200 w 3964517"/>
                <a:gd name="connsiteY3" fmla="*/ 304800 h 5846233"/>
                <a:gd name="connsiteX4" fmla="*/ 1333500 w 3964517"/>
                <a:gd name="connsiteY4" fmla="*/ 482600 h 5846233"/>
                <a:gd name="connsiteX5" fmla="*/ 1460500 w 3964517"/>
                <a:gd name="connsiteY5" fmla="*/ 495300 h 5846233"/>
                <a:gd name="connsiteX6" fmla="*/ 1638300 w 3964517"/>
                <a:gd name="connsiteY6" fmla="*/ 571500 h 5846233"/>
                <a:gd name="connsiteX7" fmla="*/ 1866900 w 3964517"/>
                <a:gd name="connsiteY7" fmla="*/ 774700 h 5846233"/>
                <a:gd name="connsiteX8" fmla="*/ 2108200 w 3964517"/>
                <a:gd name="connsiteY8" fmla="*/ 1244600 h 5846233"/>
                <a:gd name="connsiteX9" fmla="*/ 2413000 w 3964517"/>
                <a:gd name="connsiteY9" fmla="*/ 1485900 h 5846233"/>
                <a:gd name="connsiteX10" fmla="*/ 2984500 w 3964517"/>
                <a:gd name="connsiteY10" fmla="*/ 1752600 h 5846233"/>
                <a:gd name="connsiteX11" fmla="*/ 3454400 w 3964517"/>
                <a:gd name="connsiteY11" fmla="*/ 1968500 h 5846233"/>
                <a:gd name="connsiteX12" fmla="*/ 3644900 w 3964517"/>
                <a:gd name="connsiteY12" fmla="*/ 2146300 h 5846233"/>
                <a:gd name="connsiteX13" fmla="*/ 3784600 w 3964517"/>
                <a:gd name="connsiteY13" fmla="*/ 2222500 h 5846233"/>
                <a:gd name="connsiteX14" fmla="*/ 3873500 w 3964517"/>
                <a:gd name="connsiteY14" fmla="*/ 2362200 h 5846233"/>
                <a:gd name="connsiteX15" fmla="*/ 3911600 w 3964517"/>
                <a:gd name="connsiteY15" fmla="*/ 3340100 h 5846233"/>
                <a:gd name="connsiteX16" fmla="*/ 3962400 w 3964517"/>
                <a:gd name="connsiteY16" fmla="*/ 4178300 h 5846233"/>
                <a:gd name="connsiteX17" fmla="*/ 3924300 w 3964517"/>
                <a:gd name="connsiteY17" fmla="*/ 5029200 h 5846233"/>
                <a:gd name="connsiteX18" fmla="*/ 3721100 w 3964517"/>
                <a:gd name="connsiteY18" fmla="*/ 5715000 h 5846233"/>
                <a:gd name="connsiteX19" fmla="*/ 3619500 w 3964517"/>
                <a:gd name="connsiteY19" fmla="*/ 5816600 h 5846233"/>
                <a:gd name="connsiteX20" fmla="*/ 3556000 w 3964517"/>
                <a:gd name="connsiteY20" fmla="*/ 5727700 h 5846233"/>
                <a:gd name="connsiteX21" fmla="*/ 3403600 w 3964517"/>
                <a:gd name="connsiteY21" fmla="*/ 5384800 h 5846233"/>
                <a:gd name="connsiteX22" fmla="*/ 3352800 w 3964517"/>
                <a:gd name="connsiteY22" fmla="*/ 5295900 h 5846233"/>
                <a:gd name="connsiteX23" fmla="*/ 3124200 w 3964517"/>
                <a:gd name="connsiteY23" fmla="*/ 5194300 h 5846233"/>
                <a:gd name="connsiteX24" fmla="*/ 2832100 w 3964517"/>
                <a:gd name="connsiteY24" fmla="*/ 5207000 h 5846233"/>
                <a:gd name="connsiteX25" fmla="*/ 2374900 w 3964517"/>
                <a:gd name="connsiteY25" fmla="*/ 5245100 h 5846233"/>
                <a:gd name="connsiteX26" fmla="*/ 2209800 w 3964517"/>
                <a:gd name="connsiteY26" fmla="*/ 5245100 h 5846233"/>
                <a:gd name="connsiteX27" fmla="*/ 1866900 w 3964517"/>
                <a:gd name="connsiteY27" fmla="*/ 4965700 h 5846233"/>
                <a:gd name="connsiteX28" fmla="*/ 1320800 w 3964517"/>
                <a:gd name="connsiteY28" fmla="*/ 4445000 h 5846233"/>
                <a:gd name="connsiteX29" fmla="*/ 1117600 w 3964517"/>
                <a:gd name="connsiteY29" fmla="*/ 4368800 h 5846233"/>
                <a:gd name="connsiteX30" fmla="*/ 762000 w 3964517"/>
                <a:gd name="connsiteY30" fmla="*/ 4330700 h 5846233"/>
                <a:gd name="connsiteX31" fmla="*/ 330200 w 3964517"/>
                <a:gd name="connsiteY31" fmla="*/ 4394200 h 5846233"/>
                <a:gd name="connsiteX32" fmla="*/ 127000 w 3964517"/>
                <a:gd name="connsiteY32" fmla="*/ 4406900 h 5846233"/>
                <a:gd name="connsiteX33" fmla="*/ 139700 w 3964517"/>
                <a:gd name="connsiteY33" fmla="*/ 4318000 h 5846233"/>
                <a:gd name="connsiteX34" fmla="*/ 190500 w 3964517"/>
                <a:gd name="connsiteY34" fmla="*/ 4114800 h 5846233"/>
                <a:gd name="connsiteX35" fmla="*/ 190500 w 3964517"/>
                <a:gd name="connsiteY35" fmla="*/ 3924300 h 584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64517" h="5846233">
                  <a:moveTo>
                    <a:pt x="0" y="0"/>
                  </a:moveTo>
                  <a:cubicBezTo>
                    <a:pt x="148167" y="4233"/>
                    <a:pt x="296334" y="8467"/>
                    <a:pt x="431800" y="38100"/>
                  </a:cubicBezTo>
                  <a:cubicBezTo>
                    <a:pt x="567266" y="67733"/>
                    <a:pt x="702734" y="133350"/>
                    <a:pt x="812800" y="177800"/>
                  </a:cubicBezTo>
                  <a:cubicBezTo>
                    <a:pt x="922866" y="222250"/>
                    <a:pt x="1005417" y="254000"/>
                    <a:pt x="1092200" y="304800"/>
                  </a:cubicBezTo>
                  <a:cubicBezTo>
                    <a:pt x="1178983" y="355600"/>
                    <a:pt x="1272117" y="450850"/>
                    <a:pt x="1333500" y="482600"/>
                  </a:cubicBezTo>
                  <a:cubicBezTo>
                    <a:pt x="1394883" y="514350"/>
                    <a:pt x="1409700" y="480483"/>
                    <a:pt x="1460500" y="495300"/>
                  </a:cubicBezTo>
                  <a:cubicBezTo>
                    <a:pt x="1511300" y="510117"/>
                    <a:pt x="1570567" y="524933"/>
                    <a:pt x="1638300" y="571500"/>
                  </a:cubicBezTo>
                  <a:cubicBezTo>
                    <a:pt x="1706033" y="618067"/>
                    <a:pt x="1788583" y="662517"/>
                    <a:pt x="1866900" y="774700"/>
                  </a:cubicBezTo>
                  <a:cubicBezTo>
                    <a:pt x="1945217" y="886883"/>
                    <a:pt x="2017183" y="1126067"/>
                    <a:pt x="2108200" y="1244600"/>
                  </a:cubicBezTo>
                  <a:cubicBezTo>
                    <a:pt x="2199217" y="1363133"/>
                    <a:pt x="2266950" y="1401233"/>
                    <a:pt x="2413000" y="1485900"/>
                  </a:cubicBezTo>
                  <a:cubicBezTo>
                    <a:pt x="2559050" y="1570567"/>
                    <a:pt x="2984500" y="1752600"/>
                    <a:pt x="2984500" y="1752600"/>
                  </a:cubicBezTo>
                  <a:cubicBezTo>
                    <a:pt x="3158067" y="1833033"/>
                    <a:pt x="3344333" y="1902883"/>
                    <a:pt x="3454400" y="1968500"/>
                  </a:cubicBezTo>
                  <a:cubicBezTo>
                    <a:pt x="3564467" y="2034117"/>
                    <a:pt x="3589867" y="2103967"/>
                    <a:pt x="3644900" y="2146300"/>
                  </a:cubicBezTo>
                  <a:cubicBezTo>
                    <a:pt x="3699933" y="2188633"/>
                    <a:pt x="3746500" y="2186517"/>
                    <a:pt x="3784600" y="2222500"/>
                  </a:cubicBezTo>
                  <a:cubicBezTo>
                    <a:pt x="3822700" y="2258483"/>
                    <a:pt x="3852333" y="2175933"/>
                    <a:pt x="3873500" y="2362200"/>
                  </a:cubicBezTo>
                  <a:cubicBezTo>
                    <a:pt x="3894667" y="2548467"/>
                    <a:pt x="3896783" y="3037417"/>
                    <a:pt x="3911600" y="3340100"/>
                  </a:cubicBezTo>
                  <a:cubicBezTo>
                    <a:pt x="3926417" y="3642783"/>
                    <a:pt x="3960283" y="3896783"/>
                    <a:pt x="3962400" y="4178300"/>
                  </a:cubicBezTo>
                  <a:cubicBezTo>
                    <a:pt x="3964517" y="4459817"/>
                    <a:pt x="3964517" y="4773083"/>
                    <a:pt x="3924300" y="5029200"/>
                  </a:cubicBezTo>
                  <a:cubicBezTo>
                    <a:pt x="3884083" y="5285317"/>
                    <a:pt x="3771900" y="5583767"/>
                    <a:pt x="3721100" y="5715000"/>
                  </a:cubicBezTo>
                  <a:cubicBezTo>
                    <a:pt x="3670300" y="5846233"/>
                    <a:pt x="3647017" y="5814483"/>
                    <a:pt x="3619500" y="5816600"/>
                  </a:cubicBezTo>
                  <a:cubicBezTo>
                    <a:pt x="3591983" y="5818717"/>
                    <a:pt x="3591983" y="5799667"/>
                    <a:pt x="3556000" y="5727700"/>
                  </a:cubicBezTo>
                  <a:cubicBezTo>
                    <a:pt x="3520017" y="5655733"/>
                    <a:pt x="3437467" y="5456767"/>
                    <a:pt x="3403600" y="5384800"/>
                  </a:cubicBezTo>
                  <a:cubicBezTo>
                    <a:pt x="3369733" y="5312833"/>
                    <a:pt x="3399367" y="5327650"/>
                    <a:pt x="3352800" y="5295900"/>
                  </a:cubicBezTo>
                  <a:cubicBezTo>
                    <a:pt x="3306233" y="5264150"/>
                    <a:pt x="3210983" y="5209117"/>
                    <a:pt x="3124200" y="5194300"/>
                  </a:cubicBezTo>
                  <a:cubicBezTo>
                    <a:pt x="3037417" y="5179483"/>
                    <a:pt x="2956983" y="5198533"/>
                    <a:pt x="2832100" y="5207000"/>
                  </a:cubicBezTo>
                  <a:cubicBezTo>
                    <a:pt x="2707217" y="5215467"/>
                    <a:pt x="2478617" y="5238750"/>
                    <a:pt x="2374900" y="5245100"/>
                  </a:cubicBezTo>
                  <a:cubicBezTo>
                    <a:pt x="2271183" y="5251450"/>
                    <a:pt x="2294467" y="5291667"/>
                    <a:pt x="2209800" y="5245100"/>
                  </a:cubicBezTo>
                  <a:cubicBezTo>
                    <a:pt x="2125133" y="5198533"/>
                    <a:pt x="2015067" y="5099050"/>
                    <a:pt x="1866900" y="4965700"/>
                  </a:cubicBezTo>
                  <a:cubicBezTo>
                    <a:pt x="1718733" y="4832350"/>
                    <a:pt x="1445683" y="4544483"/>
                    <a:pt x="1320800" y="4445000"/>
                  </a:cubicBezTo>
                  <a:cubicBezTo>
                    <a:pt x="1195917" y="4345517"/>
                    <a:pt x="1210733" y="4387850"/>
                    <a:pt x="1117600" y="4368800"/>
                  </a:cubicBezTo>
                  <a:cubicBezTo>
                    <a:pt x="1024467" y="4349750"/>
                    <a:pt x="893233" y="4326467"/>
                    <a:pt x="762000" y="4330700"/>
                  </a:cubicBezTo>
                  <a:cubicBezTo>
                    <a:pt x="630767" y="4334933"/>
                    <a:pt x="436033" y="4381500"/>
                    <a:pt x="330200" y="4394200"/>
                  </a:cubicBezTo>
                  <a:cubicBezTo>
                    <a:pt x="224367" y="4406900"/>
                    <a:pt x="158750" y="4419600"/>
                    <a:pt x="127000" y="4406900"/>
                  </a:cubicBezTo>
                  <a:cubicBezTo>
                    <a:pt x="95250" y="4394200"/>
                    <a:pt x="129117" y="4366683"/>
                    <a:pt x="139700" y="4318000"/>
                  </a:cubicBezTo>
                  <a:cubicBezTo>
                    <a:pt x="150283" y="4269317"/>
                    <a:pt x="182033" y="4180417"/>
                    <a:pt x="190500" y="4114800"/>
                  </a:cubicBezTo>
                  <a:cubicBezTo>
                    <a:pt x="198967" y="4049183"/>
                    <a:pt x="207433" y="3886200"/>
                    <a:pt x="190500" y="3924300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577785" y="5232615"/>
              <a:ext cx="1427321" cy="1347290"/>
            </a:xfrm>
            <a:custGeom>
              <a:avLst/>
              <a:gdLst>
                <a:gd name="connsiteX0" fmla="*/ 1298575 w 1427163"/>
                <a:gd name="connsiteY0" fmla="*/ 0 h 1346994"/>
                <a:gd name="connsiteX1" fmla="*/ 879475 w 1427163"/>
                <a:gd name="connsiteY1" fmla="*/ 700088 h 1346994"/>
                <a:gd name="connsiteX2" fmla="*/ 727075 w 1427163"/>
                <a:gd name="connsiteY2" fmla="*/ 890588 h 1346994"/>
                <a:gd name="connsiteX3" fmla="*/ 660400 w 1427163"/>
                <a:gd name="connsiteY3" fmla="*/ 942975 h 1346994"/>
                <a:gd name="connsiteX4" fmla="*/ 598488 w 1427163"/>
                <a:gd name="connsiteY4" fmla="*/ 900113 h 1346994"/>
                <a:gd name="connsiteX5" fmla="*/ 122238 w 1427163"/>
                <a:gd name="connsiteY5" fmla="*/ 647700 h 1346994"/>
                <a:gd name="connsiteX6" fmla="*/ 55563 w 1427163"/>
                <a:gd name="connsiteY6" fmla="*/ 609600 h 1346994"/>
                <a:gd name="connsiteX7" fmla="*/ 3175 w 1427163"/>
                <a:gd name="connsiteY7" fmla="*/ 700088 h 1346994"/>
                <a:gd name="connsiteX8" fmla="*/ 36513 w 1427163"/>
                <a:gd name="connsiteY8" fmla="*/ 709613 h 1346994"/>
                <a:gd name="connsiteX9" fmla="*/ 174625 w 1427163"/>
                <a:gd name="connsiteY9" fmla="*/ 785813 h 1346994"/>
                <a:gd name="connsiteX10" fmla="*/ 1065213 w 1427163"/>
                <a:gd name="connsiteY10" fmla="*/ 1257300 h 1346994"/>
                <a:gd name="connsiteX11" fmla="*/ 1203325 w 1427163"/>
                <a:gd name="connsiteY11" fmla="*/ 1323975 h 1346994"/>
                <a:gd name="connsiteX12" fmla="*/ 1250950 w 1427163"/>
                <a:gd name="connsiteY12" fmla="*/ 1238250 h 1346994"/>
                <a:gd name="connsiteX13" fmla="*/ 1203325 w 1427163"/>
                <a:gd name="connsiteY13" fmla="*/ 1223963 h 1346994"/>
                <a:gd name="connsiteX14" fmla="*/ 1069975 w 1427163"/>
                <a:gd name="connsiteY14" fmla="*/ 1147763 h 1346994"/>
                <a:gd name="connsiteX15" fmla="*/ 860425 w 1427163"/>
                <a:gd name="connsiteY15" fmla="*/ 1038225 h 1346994"/>
                <a:gd name="connsiteX16" fmla="*/ 846138 w 1427163"/>
                <a:gd name="connsiteY16" fmla="*/ 990600 h 1346994"/>
                <a:gd name="connsiteX17" fmla="*/ 874713 w 1427163"/>
                <a:gd name="connsiteY17" fmla="*/ 914400 h 1346994"/>
                <a:gd name="connsiteX18" fmla="*/ 1050925 w 1427163"/>
                <a:gd name="connsiteY18" fmla="*/ 695325 h 1346994"/>
                <a:gd name="connsiteX19" fmla="*/ 1331913 w 1427163"/>
                <a:gd name="connsiteY19" fmla="*/ 223838 h 1346994"/>
                <a:gd name="connsiteX20" fmla="*/ 1427163 w 1427163"/>
                <a:gd name="connsiteY20" fmla="*/ 38100 h 134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7163" h="1346994">
                  <a:moveTo>
                    <a:pt x="1298575" y="0"/>
                  </a:moveTo>
                  <a:cubicBezTo>
                    <a:pt x="1136650" y="275828"/>
                    <a:pt x="974725" y="551657"/>
                    <a:pt x="879475" y="700088"/>
                  </a:cubicBezTo>
                  <a:cubicBezTo>
                    <a:pt x="784225" y="848519"/>
                    <a:pt x="763587" y="850107"/>
                    <a:pt x="727075" y="890588"/>
                  </a:cubicBezTo>
                  <a:cubicBezTo>
                    <a:pt x="690563" y="931069"/>
                    <a:pt x="681831" y="941387"/>
                    <a:pt x="660400" y="942975"/>
                  </a:cubicBezTo>
                  <a:cubicBezTo>
                    <a:pt x="638969" y="944563"/>
                    <a:pt x="688182" y="949326"/>
                    <a:pt x="598488" y="900113"/>
                  </a:cubicBezTo>
                  <a:cubicBezTo>
                    <a:pt x="508794" y="850900"/>
                    <a:pt x="212725" y="696119"/>
                    <a:pt x="122238" y="647700"/>
                  </a:cubicBezTo>
                  <a:cubicBezTo>
                    <a:pt x="31751" y="599281"/>
                    <a:pt x="75407" y="600869"/>
                    <a:pt x="55563" y="609600"/>
                  </a:cubicBezTo>
                  <a:cubicBezTo>
                    <a:pt x="35719" y="618331"/>
                    <a:pt x="6350" y="683419"/>
                    <a:pt x="3175" y="700088"/>
                  </a:cubicBezTo>
                  <a:cubicBezTo>
                    <a:pt x="0" y="716757"/>
                    <a:pt x="7938" y="695326"/>
                    <a:pt x="36513" y="709613"/>
                  </a:cubicBezTo>
                  <a:cubicBezTo>
                    <a:pt x="65088" y="723900"/>
                    <a:pt x="174625" y="785813"/>
                    <a:pt x="174625" y="785813"/>
                  </a:cubicBezTo>
                  <a:lnTo>
                    <a:pt x="1065213" y="1257300"/>
                  </a:lnTo>
                  <a:cubicBezTo>
                    <a:pt x="1236663" y="1346994"/>
                    <a:pt x="1172369" y="1327150"/>
                    <a:pt x="1203325" y="1323975"/>
                  </a:cubicBezTo>
                  <a:cubicBezTo>
                    <a:pt x="1234281" y="1320800"/>
                    <a:pt x="1250950" y="1254919"/>
                    <a:pt x="1250950" y="1238250"/>
                  </a:cubicBezTo>
                  <a:cubicBezTo>
                    <a:pt x="1250950" y="1221581"/>
                    <a:pt x="1233487" y="1239044"/>
                    <a:pt x="1203325" y="1223963"/>
                  </a:cubicBezTo>
                  <a:cubicBezTo>
                    <a:pt x="1173163" y="1208882"/>
                    <a:pt x="1127125" y="1178719"/>
                    <a:pt x="1069975" y="1147763"/>
                  </a:cubicBezTo>
                  <a:cubicBezTo>
                    <a:pt x="1012825" y="1116807"/>
                    <a:pt x="897731" y="1064419"/>
                    <a:pt x="860425" y="1038225"/>
                  </a:cubicBezTo>
                  <a:cubicBezTo>
                    <a:pt x="823119" y="1012031"/>
                    <a:pt x="843757" y="1011237"/>
                    <a:pt x="846138" y="990600"/>
                  </a:cubicBezTo>
                  <a:cubicBezTo>
                    <a:pt x="848519" y="969963"/>
                    <a:pt x="840582" y="963613"/>
                    <a:pt x="874713" y="914400"/>
                  </a:cubicBezTo>
                  <a:cubicBezTo>
                    <a:pt x="908844" y="865188"/>
                    <a:pt x="974725" y="810419"/>
                    <a:pt x="1050925" y="695325"/>
                  </a:cubicBezTo>
                  <a:cubicBezTo>
                    <a:pt x="1127125" y="580231"/>
                    <a:pt x="1269207" y="333376"/>
                    <a:pt x="1331913" y="223838"/>
                  </a:cubicBezTo>
                  <a:cubicBezTo>
                    <a:pt x="1394619" y="114301"/>
                    <a:pt x="1410891" y="76200"/>
                    <a:pt x="1427163" y="3810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49" name="Title 1"/>
          <p:cNvSpPr txBox="1">
            <a:spLocks/>
          </p:cNvSpPr>
          <p:nvPr/>
        </p:nvSpPr>
        <p:spPr bwMode="auto">
          <a:xfrm>
            <a:off x="1143000" y="685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000" b="1" dirty="0">
                <a:latin typeface="+mn-lt"/>
              </a:rPr>
              <a:t>UNIVERSITY TOWN</a:t>
            </a:r>
            <a:endParaRPr lang="en-US" sz="2000" b="1" dirty="0">
              <a:latin typeface="+mn-lt"/>
              <a:ea typeface="+mj-ea"/>
              <a:cs typeface="+mj-cs"/>
            </a:endParaRPr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1905000" y="1195388"/>
            <a:ext cx="5429250" cy="4770437"/>
            <a:chOff x="1905000" y="1195388"/>
            <a:chExt cx="5429250" cy="4770437"/>
          </a:xfrm>
        </p:grpSpPr>
        <p:sp>
          <p:nvSpPr>
            <p:cNvPr id="26" name="Freeform 25"/>
            <p:cNvSpPr/>
            <p:nvPr/>
          </p:nvSpPr>
          <p:spPr>
            <a:xfrm>
              <a:off x="3768725" y="1195388"/>
              <a:ext cx="1603375" cy="1063625"/>
            </a:xfrm>
            <a:custGeom>
              <a:avLst/>
              <a:gdLst>
                <a:gd name="connsiteX0" fmla="*/ 8731 w 1603375"/>
                <a:gd name="connsiteY0" fmla="*/ 0 h 1063625"/>
                <a:gd name="connsiteX1" fmla="*/ 8731 w 1603375"/>
                <a:gd name="connsiteY1" fmla="*/ 866775 h 1063625"/>
                <a:gd name="connsiteX2" fmla="*/ 8731 w 1603375"/>
                <a:gd name="connsiteY2" fmla="*/ 1000125 h 1063625"/>
                <a:gd name="connsiteX3" fmla="*/ 61118 w 1603375"/>
                <a:gd name="connsiteY3" fmla="*/ 1047750 h 1063625"/>
                <a:gd name="connsiteX4" fmla="*/ 218281 w 1603375"/>
                <a:gd name="connsiteY4" fmla="*/ 1047750 h 1063625"/>
                <a:gd name="connsiteX5" fmla="*/ 1080293 w 1603375"/>
                <a:gd name="connsiteY5" fmla="*/ 1047750 h 1063625"/>
                <a:gd name="connsiteX6" fmla="*/ 1523206 w 1603375"/>
                <a:gd name="connsiteY6" fmla="*/ 1047750 h 1063625"/>
                <a:gd name="connsiteX7" fmla="*/ 1561306 w 1603375"/>
                <a:gd name="connsiteY7" fmla="*/ 952500 h 1063625"/>
                <a:gd name="connsiteX8" fmla="*/ 1542256 w 1603375"/>
                <a:gd name="connsiteY8" fmla="*/ 852487 h 1063625"/>
                <a:gd name="connsiteX9" fmla="*/ 1461293 w 1603375"/>
                <a:gd name="connsiteY9" fmla="*/ 457200 h 1063625"/>
                <a:gd name="connsiteX10" fmla="*/ 1351756 w 1603375"/>
                <a:gd name="connsiteY10" fmla="*/ 180975 h 106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03375" h="1063625">
                  <a:moveTo>
                    <a:pt x="8731" y="0"/>
                  </a:moveTo>
                  <a:lnTo>
                    <a:pt x="8731" y="866775"/>
                  </a:lnTo>
                  <a:cubicBezTo>
                    <a:pt x="8731" y="1033462"/>
                    <a:pt x="0" y="969963"/>
                    <a:pt x="8731" y="1000125"/>
                  </a:cubicBezTo>
                  <a:cubicBezTo>
                    <a:pt x="17462" y="1030287"/>
                    <a:pt x="26193" y="1039813"/>
                    <a:pt x="61118" y="1047750"/>
                  </a:cubicBezTo>
                  <a:cubicBezTo>
                    <a:pt x="96043" y="1055687"/>
                    <a:pt x="218281" y="1047750"/>
                    <a:pt x="218281" y="1047750"/>
                  </a:cubicBezTo>
                  <a:lnTo>
                    <a:pt x="1080293" y="1047750"/>
                  </a:lnTo>
                  <a:cubicBezTo>
                    <a:pt x="1297780" y="1047750"/>
                    <a:pt x="1443037" y="1063625"/>
                    <a:pt x="1523206" y="1047750"/>
                  </a:cubicBezTo>
                  <a:cubicBezTo>
                    <a:pt x="1603375" y="1031875"/>
                    <a:pt x="1558131" y="985044"/>
                    <a:pt x="1561306" y="952500"/>
                  </a:cubicBezTo>
                  <a:cubicBezTo>
                    <a:pt x="1564481" y="919956"/>
                    <a:pt x="1558925" y="935037"/>
                    <a:pt x="1542256" y="852487"/>
                  </a:cubicBezTo>
                  <a:cubicBezTo>
                    <a:pt x="1525587" y="769937"/>
                    <a:pt x="1493043" y="569119"/>
                    <a:pt x="1461293" y="457200"/>
                  </a:cubicBezTo>
                  <a:cubicBezTo>
                    <a:pt x="1429543" y="345281"/>
                    <a:pt x="1367631" y="220662"/>
                    <a:pt x="1351756" y="18097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95563" y="1204913"/>
              <a:ext cx="1125537" cy="1376362"/>
            </a:xfrm>
            <a:custGeom>
              <a:avLst/>
              <a:gdLst>
                <a:gd name="connsiteX0" fmla="*/ 1119187 w 1125537"/>
                <a:gd name="connsiteY0" fmla="*/ 0 h 1375569"/>
                <a:gd name="connsiteX1" fmla="*/ 1119187 w 1125537"/>
                <a:gd name="connsiteY1" fmla="*/ 857250 h 1375569"/>
                <a:gd name="connsiteX2" fmla="*/ 1119187 w 1125537"/>
                <a:gd name="connsiteY2" fmla="*/ 976312 h 1375569"/>
                <a:gd name="connsiteX3" fmla="*/ 1081087 w 1125537"/>
                <a:gd name="connsiteY3" fmla="*/ 1033462 h 1375569"/>
                <a:gd name="connsiteX4" fmla="*/ 952500 w 1125537"/>
                <a:gd name="connsiteY4" fmla="*/ 1038225 h 1375569"/>
                <a:gd name="connsiteX5" fmla="*/ 781050 w 1125537"/>
                <a:gd name="connsiteY5" fmla="*/ 1114425 h 1375569"/>
                <a:gd name="connsiteX6" fmla="*/ 619125 w 1125537"/>
                <a:gd name="connsiteY6" fmla="*/ 1285875 h 1375569"/>
                <a:gd name="connsiteX7" fmla="*/ 414337 w 1125537"/>
                <a:gd name="connsiteY7" fmla="*/ 1362075 h 1375569"/>
                <a:gd name="connsiteX8" fmla="*/ 100012 w 1125537"/>
                <a:gd name="connsiteY8" fmla="*/ 1366837 h 1375569"/>
                <a:gd name="connsiteX9" fmla="*/ 14287 w 1125537"/>
                <a:gd name="connsiteY9" fmla="*/ 1338262 h 1375569"/>
                <a:gd name="connsiteX10" fmla="*/ 14287 w 1125537"/>
                <a:gd name="connsiteY10" fmla="*/ 1176337 h 137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5537" h="1375569">
                  <a:moveTo>
                    <a:pt x="1119187" y="0"/>
                  </a:moveTo>
                  <a:lnTo>
                    <a:pt x="1119187" y="857250"/>
                  </a:lnTo>
                  <a:cubicBezTo>
                    <a:pt x="1119187" y="1019969"/>
                    <a:pt x="1125537" y="946943"/>
                    <a:pt x="1119187" y="976312"/>
                  </a:cubicBezTo>
                  <a:cubicBezTo>
                    <a:pt x="1112837" y="1005681"/>
                    <a:pt x="1108868" y="1023143"/>
                    <a:pt x="1081087" y="1033462"/>
                  </a:cubicBezTo>
                  <a:cubicBezTo>
                    <a:pt x="1053306" y="1043781"/>
                    <a:pt x="1002506" y="1024731"/>
                    <a:pt x="952500" y="1038225"/>
                  </a:cubicBezTo>
                  <a:cubicBezTo>
                    <a:pt x="902494" y="1051719"/>
                    <a:pt x="836613" y="1073150"/>
                    <a:pt x="781050" y="1114425"/>
                  </a:cubicBezTo>
                  <a:cubicBezTo>
                    <a:pt x="725488" y="1155700"/>
                    <a:pt x="680244" y="1244600"/>
                    <a:pt x="619125" y="1285875"/>
                  </a:cubicBezTo>
                  <a:cubicBezTo>
                    <a:pt x="558006" y="1327150"/>
                    <a:pt x="500856" y="1348581"/>
                    <a:pt x="414337" y="1362075"/>
                  </a:cubicBezTo>
                  <a:cubicBezTo>
                    <a:pt x="327818" y="1375569"/>
                    <a:pt x="166687" y="1370806"/>
                    <a:pt x="100012" y="1366837"/>
                  </a:cubicBezTo>
                  <a:cubicBezTo>
                    <a:pt x="33337" y="1362868"/>
                    <a:pt x="28575" y="1370012"/>
                    <a:pt x="14287" y="1338262"/>
                  </a:cubicBezTo>
                  <a:cubicBezTo>
                    <a:pt x="0" y="1306512"/>
                    <a:pt x="7143" y="1241424"/>
                    <a:pt x="14287" y="117633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67138" y="2260600"/>
              <a:ext cx="1671637" cy="1203325"/>
            </a:xfrm>
            <a:custGeom>
              <a:avLst/>
              <a:gdLst>
                <a:gd name="connsiteX0" fmla="*/ 1580356 w 1802606"/>
                <a:gd name="connsiteY0" fmla="*/ 13494 h 1228725"/>
                <a:gd name="connsiteX1" fmla="*/ 270669 w 1802606"/>
                <a:gd name="connsiteY1" fmla="*/ 8732 h 1228725"/>
                <a:gd name="connsiteX2" fmla="*/ 99219 w 1802606"/>
                <a:gd name="connsiteY2" fmla="*/ 8732 h 1228725"/>
                <a:gd name="connsiteX3" fmla="*/ 13494 w 1802606"/>
                <a:gd name="connsiteY3" fmla="*/ 51594 h 1228725"/>
                <a:gd name="connsiteX4" fmla="*/ 18256 w 1802606"/>
                <a:gd name="connsiteY4" fmla="*/ 284957 h 1228725"/>
                <a:gd name="connsiteX5" fmla="*/ 13494 w 1802606"/>
                <a:gd name="connsiteY5" fmla="*/ 1042194 h 1228725"/>
                <a:gd name="connsiteX6" fmla="*/ 13494 w 1802606"/>
                <a:gd name="connsiteY6" fmla="*/ 1123157 h 1228725"/>
                <a:gd name="connsiteX7" fmla="*/ 70644 w 1802606"/>
                <a:gd name="connsiteY7" fmla="*/ 1161257 h 1228725"/>
                <a:gd name="connsiteX8" fmla="*/ 346869 w 1802606"/>
                <a:gd name="connsiteY8" fmla="*/ 1161257 h 1228725"/>
                <a:gd name="connsiteX9" fmla="*/ 1418431 w 1802606"/>
                <a:gd name="connsiteY9" fmla="*/ 1161257 h 1228725"/>
                <a:gd name="connsiteX10" fmla="*/ 1632744 w 1802606"/>
                <a:gd name="connsiteY10" fmla="*/ 1156494 h 1228725"/>
                <a:gd name="connsiteX11" fmla="*/ 1670844 w 1802606"/>
                <a:gd name="connsiteY11" fmla="*/ 1118394 h 1228725"/>
                <a:gd name="connsiteX12" fmla="*/ 1647031 w 1802606"/>
                <a:gd name="connsiteY12" fmla="*/ 494507 h 1228725"/>
                <a:gd name="connsiteX13" fmla="*/ 1604169 w 1802606"/>
                <a:gd name="connsiteY13" fmla="*/ 80169 h 1228725"/>
                <a:gd name="connsiteX14" fmla="*/ 1580356 w 1802606"/>
                <a:gd name="connsiteY14" fmla="*/ 13494 h 1228725"/>
                <a:gd name="connsiteX0" fmla="*/ 1351756 w 1674813"/>
                <a:gd name="connsiteY0" fmla="*/ 13494 h 1228725"/>
                <a:gd name="connsiteX1" fmla="*/ 270669 w 1674813"/>
                <a:gd name="connsiteY1" fmla="*/ 8732 h 1228725"/>
                <a:gd name="connsiteX2" fmla="*/ 99219 w 1674813"/>
                <a:gd name="connsiteY2" fmla="*/ 8732 h 1228725"/>
                <a:gd name="connsiteX3" fmla="*/ 13494 w 1674813"/>
                <a:gd name="connsiteY3" fmla="*/ 51594 h 1228725"/>
                <a:gd name="connsiteX4" fmla="*/ 18256 w 1674813"/>
                <a:gd name="connsiteY4" fmla="*/ 284957 h 1228725"/>
                <a:gd name="connsiteX5" fmla="*/ 13494 w 1674813"/>
                <a:gd name="connsiteY5" fmla="*/ 1042194 h 1228725"/>
                <a:gd name="connsiteX6" fmla="*/ 13494 w 1674813"/>
                <a:gd name="connsiteY6" fmla="*/ 1123157 h 1228725"/>
                <a:gd name="connsiteX7" fmla="*/ 70644 w 1674813"/>
                <a:gd name="connsiteY7" fmla="*/ 1161257 h 1228725"/>
                <a:gd name="connsiteX8" fmla="*/ 346869 w 1674813"/>
                <a:gd name="connsiteY8" fmla="*/ 1161257 h 1228725"/>
                <a:gd name="connsiteX9" fmla="*/ 1418431 w 1674813"/>
                <a:gd name="connsiteY9" fmla="*/ 1161257 h 1228725"/>
                <a:gd name="connsiteX10" fmla="*/ 1632744 w 1674813"/>
                <a:gd name="connsiteY10" fmla="*/ 1156494 h 1228725"/>
                <a:gd name="connsiteX11" fmla="*/ 1670844 w 1674813"/>
                <a:gd name="connsiteY11" fmla="*/ 1118394 h 1228725"/>
                <a:gd name="connsiteX12" fmla="*/ 1647031 w 1674813"/>
                <a:gd name="connsiteY12" fmla="*/ 494507 h 1228725"/>
                <a:gd name="connsiteX13" fmla="*/ 1604169 w 1674813"/>
                <a:gd name="connsiteY13" fmla="*/ 80169 h 1228725"/>
                <a:gd name="connsiteX14" fmla="*/ 1351756 w 1674813"/>
                <a:gd name="connsiteY14" fmla="*/ 13494 h 1228725"/>
                <a:gd name="connsiteX0" fmla="*/ 1351756 w 1674813"/>
                <a:gd name="connsiteY0" fmla="*/ 13494 h 1228725"/>
                <a:gd name="connsiteX1" fmla="*/ 270669 w 1674813"/>
                <a:gd name="connsiteY1" fmla="*/ 8732 h 1228725"/>
                <a:gd name="connsiteX2" fmla="*/ 99219 w 1674813"/>
                <a:gd name="connsiteY2" fmla="*/ 8732 h 1228725"/>
                <a:gd name="connsiteX3" fmla="*/ 13494 w 1674813"/>
                <a:gd name="connsiteY3" fmla="*/ 51594 h 1228725"/>
                <a:gd name="connsiteX4" fmla="*/ 18256 w 1674813"/>
                <a:gd name="connsiteY4" fmla="*/ 284957 h 1228725"/>
                <a:gd name="connsiteX5" fmla="*/ 13494 w 1674813"/>
                <a:gd name="connsiteY5" fmla="*/ 1042194 h 1228725"/>
                <a:gd name="connsiteX6" fmla="*/ 13494 w 1674813"/>
                <a:gd name="connsiteY6" fmla="*/ 1123157 h 1228725"/>
                <a:gd name="connsiteX7" fmla="*/ 70644 w 1674813"/>
                <a:gd name="connsiteY7" fmla="*/ 1161257 h 1228725"/>
                <a:gd name="connsiteX8" fmla="*/ 346869 w 1674813"/>
                <a:gd name="connsiteY8" fmla="*/ 1161257 h 1228725"/>
                <a:gd name="connsiteX9" fmla="*/ 1418431 w 1674813"/>
                <a:gd name="connsiteY9" fmla="*/ 1161257 h 1228725"/>
                <a:gd name="connsiteX10" fmla="*/ 1632744 w 1674813"/>
                <a:gd name="connsiteY10" fmla="*/ 1156494 h 1228725"/>
                <a:gd name="connsiteX11" fmla="*/ 1670844 w 1674813"/>
                <a:gd name="connsiteY11" fmla="*/ 1118394 h 1228725"/>
                <a:gd name="connsiteX12" fmla="*/ 1647031 w 1674813"/>
                <a:gd name="connsiteY12" fmla="*/ 494507 h 1228725"/>
                <a:gd name="connsiteX13" fmla="*/ 1604169 w 1674813"/>
                <a:gd name="connsiteY13" fmla="*/ 80169 h 1228725"/>
                <a:gd name="connsiteX14" fmla="*/ 1351756 w 1674813"/>
                <a:gd name="connsiteY14" fmla="*/ 13494 h 1228725"/>
                <a:gd name="connsiteX0" fmla="*/ 1351756 w 1674813"/>
                <a:gd name="connsiteY0" fmla="*/ 13494 h 1228725"/>
                <a:gd name="connsiteX1" fmla="*/ 270669 w 1674813"/>
                <a:gd name="connsiteY1" fmla="*/ 8732 h 1228725"/>
                <a:gd name="connsiteX2" fmla="*/ 99219 w 1674813"/>
                <a:gd name="connsiteY2" fmla="*/ 8732 h 1228725"/>
                <a:gd name="connsiteX3" fmla="*/ 13494 w 1674813"/>
                <a:gd name="connsiteY3" fmla="*/ 51594 h 1228725"/>
                <a:gd name="connsiteX4" fmla="*/ 18256 w 1674813"/>
                <a:gd name="connsiteY4" fmla="*/ 284957 h 1228725"/>
                <a:gd name="connsiteX5" fmla="*/ 13494 w 1674813"/>
                <a:gd name="connsiteY5" fmla="*/ 1042194 h 1228725"/>
                <a:gd name="connsiteX6" fmla="*/ 13494 w 1674813"/>
                <a:gd name="connsiteY6" fmla="*/ 1123157 h 1228725"/>
                <a:gd name="connsiteX7" fmla="*/ 70644 w 1674813"/>
                <a:gd name="connsiteY7" fmla="*/ 1161257 h 1228725"/>
                <a:gd name="connsiteX8" fmla="*/ 346869 w 1674813"/>
                <a:gd name="connsiteY8" fmla="*/ 1161257 h 1228725"/>
                <a:gd name="connsiteX9" fmla="*/ 1418431 w 1674813"/>
                <a:gd name="connsiteY9" fmla="*/ 1161257 h 1228725"/>
                <a:gd name="connsiteX10" fmla="*/ 1632744 w 1674813"/>
                <a:gd name="connsiteY10" fmla="*/ 1156494 h 1228725"/>
                <a:gd name="connsiteX11" fmla="*/ 1670844 w 1674813"/>
                <a:gd name="connsiteY11" fmla="*/ 1118394 h 1228725"/>
                <a:gd name="connsiteX12" fmla="*/ 1647031 w 1674813"/>
                <a:gd name="connsiteY12" fmla="*/ 494507 h 1228725"/>
                <a:gd name="connsiteX13" fmla="*/ 1604169 w 1674813"/>
                <a:gd name="connsiteY13" fmla="*/ 80169 h 1228725"/>
                <a:gd name="connsiteX14" fmla="*/ 1351756 w 1674813"/>
                <a:gd name="connsiteY14" fmla="*/ 13494 h 1228725"/>
                <a:gd name="connsiteX0" fmla="*/ 1347787 w 1670844"/>
                <a:gd name="connsiteY0" fmla="*/ 13494 h 1228725"/>
                <a:gd name="connsiteX1" fmla="*/ 266700 w 1670844"/>
                <a:gd name="connsiteY1" fmla="*/ 8732 h 1228725"/>
                <a:gd name="connsiteX2" fmla="*/ 95250 w 1670844"/>
                <a:gd name="connsiteY2" fmla="*/ 8732 h 1228725"/>
                <a:gd name="connsiteX3" fmla="*/ 9525 w 1670844"/>
                <a:gd name="connsiteY3" fmla="*/ 51594 h 1228725"/>
                <a:gd name="connsiteX4" fmla="*/ 14287 w 1670844"/>
                <a:gd name="connsiteY4" fmla="*/ 284957 h 1228725"/>
                <a:gd name="connsiteX5" fmla="*/ 9525 w 1670844"/>
                <a:gd name="connsiteY5" fmla="*/ 1042194 h 1228725"/>
                <a:gd name="connsiteX6" fmla="*/ 9525 w 1670844"/>
                <a:gd name="connsiteY6" fmla="*/ 1123157 h 1228725"/>
                <a:gd name="connsiteX7" fmla="*/ 66675 w 1670844"/>
                <a:gd name="connsiteY7" fmla="*/ 1161257 h 1228725"/>
                <a:gd name="connsiteX8" fmla="*/ 342900 w 1670844"/>
                <a:gd name="connsiteY8" fmla="*/ 1161257 h 1228725"/>
                <a:gd name="connsiteX9" fmla="*/ 1414462 w 1670844"/>
                <a:gd name="connsiteY9" fmla="*/ 1161257 h 1228725"/>
                <a:gd name="connsiteX10" fmla="*/ 1628775 w 1670844"/>
                <a:gd name="connsiteY10" fmla="*/ 1156494 h 1228725"/>
                <a:gd name="connsiteX11" fmla="*/ 1666875 w 1670844"/>
                <a:gd name="connsiteY11" fmla="*/ 1118394 h 1228725"/>
                <a:gd name="connsiteX12" fmla="*/ 1643062 w 1670844"/>
                <a:gd name="connsiteY12" fmla="*/ 494507 h 1228725"/>
                <a:gd name="connsiteX13" fmla="*/ 1600200 w 1670844"/>
                <a:gd name="connsiteY13" fmla="*/ 80169 h 1228725"/>
                <a:gd name="connsiteX14" fmla="*/ 1347787 w 1670844"/>
                <a:gd name="connsiteY14" fmla="*/ 13494 h 1228725"/>
                <a:gd name="connsiteX0" fmla="*/ 1347787 w 1670844"/>
                <a:gd name="connsiteY0" fmla="*/ 34925 h 1250156"/>
                <a:gd name="connsiteX1" fmla="*/ 266700 w 1670844"/>
                <a:gd name="connsiteY1" fmla="*/ 30163 h 1250156"/>
                <a:gd name="connsiteX2" fmla="*/ 95250 w 1670844"/>
                <a:gd name="connsiteY2" fmla="*/ 30163 h 1250156"/>
                <a:gd name="connsiteX3" fmla="*/ 9525 w 1670844"/>
                <a:gd name="connsiteY3" fmla="*/ 73025 h 1250156"/>
                <a:gd name="connsiteX4" fmla="*/ 14287 w 1670844"/>
                <a:gd name="connsiteY4" fmla="*/ 306388 h 1250156"/>
                <a:gd name="connsiteX5" fmla="*/ 9525 w 1670844"/>
                <a:gd name="connsiteY5" fmla="*/ 1063625 h 1250156"/>
                <a:gd name="connsiteX6" fmla="*/ 9525 w 1670844"/>
                <a:gd name="connsiteY6" fmla="*/ 1144588 h 1250156"/>
                <a:gd name="connsiteX7" fmla="*/ 66675 w 1670844"/>
                <a:gd name="connsiteY7" fmla="*/ 1182688 h 1250156"/>
                <a:gd name="connsiteX8" fmla="*/ 342900 w 1670844"/>
                <a:gd name="connsiteY8" fmla="*/ 1182688 h 1250156"/>
                <a:gd name="connsiteX9" fmla="*/ 1414462 w 1670844"/>
                <a:gd name="connsiteY9" fmla="*/ 1182688 h 1250156"/>
                <a:gd name="connsiteX10" fmla="*/ 1628775 w 1670844"/>
                <a:gd name="connsiteY10" fmla="*/ 1177925 h 1250156"/>
                <a:gd name="connsiteX11" fmla="*/ 1666875 w 1670844"/>
                <a:gd name="connsiteY11" fmla="*/ 1139825 h 1250156"/>
                <a:gd name="connsiteX12" fmla="*/ 1643062 w 1670844"/>
                <a:gd name="connsiteY12" fmla="*/ 515938 h 1250156"/>
                <a:gd name="connsiteX13" fmla="*/ 1600200 w 1670844"/>
                <a:gd name="connsiteY13" fmla="*/ 101600 h 1250156"/>
                <a:gd name="connsiteX14" fmla="*/ 1347787 w 1670844"/>
                <a:gd name="connsiteY14" fmla="*/ 34925 h 1250156"/>
                <a:gd name="connsiteX0" fmla="*/ 1347787 w 1670844"/>
                <a:gd name="connsiteY0" fmla="*/ 34925 h 1250156"/>
                <a:gd name="connsiteX1" fmla="*/ 266700 w 1670844"/>
                <a:gd name="connsiteY1" fmla="*/ 30163 h 1250156"/>
                <a:gd name="connsiteX2" fmla="*/ 95250 w 1670844"/>
                <a:gd name="connsiteY2" fmla="*/ 30163 h 1250156"/>
                <a:gd name="connsiteX3" fmla="*/ 9525 w 1670844"/>
                <a:gd name="connsiteY3" fmla="*/ 73025 h 1250156"/>
                <a:gd name="connsiteX4" fmla="*/ 14287 w 1670844"/>
                <a:gd name="connsiteY4" fmla="*/ 306388 h 1250156"/>
                <a:gd name="connsiteX5" fmla="*/ 9525 w 1670844"/>
                <a:gd name="connsiteY5" fmla="*/ 1063625 h 1250156"/>
                <a:gd name="connsiteX6" fmla="*/ 9525 w 1670844"/>
                <a:gd name="connsiteY6" fmla="*/ 1144588 h 1250156"/>
                <a:gd name="connsiteX7" fmla="*/ 66675 w 1670844"/>
                <a:gd name="connsiteY7" fmla="*/ 1182688 h 1250156"/>
                <a:gd name="connsiteX8" fmla="*/ 342900 w 1670844"/>
                <a:gd name="connsiteY8" fmla="*/ 1182688 h 1250156"/>
                <a:gd name="connsiteX9" fmla="*/ 1414462 w 1670844"/>
                <a:gd name="connsiteY9" fmla="*/ 1182688 h 1250156"/>
                <a:gd name="connsiteX10" fmla="*/ 1628775 w 1670844"/>
                <a:gd name="connsiteY10" fmla="*/ 1177925 h 1250156"/>
                <a:gd name="connsiteX11" fmla="*/ 1666875 w 1670844"/>
                <a:gd name="connsiteY11" fmla="*/ 1139825 h 1250156"/>
                <a:gd name="connsiteX12" fmla="*/ 1643062 w 1670844"/>
                <a:gd name="connsiteY12" fmla="*/ 515938 h 1250156"/>
                <a:gd name="connsiteX13" fmla="*/ 1600200 w 1670844"/>
                <a:gd name="connsiteY13" fmla="*/ 101600 h 1250156"/>
                <a:gd name="connsiteX14" fmla="*/ 1347787 w 1670844"/>
                <a:gd name="connsiteY14" fmla="*/ 34925 h 1250156"/>
                <a:gd name="connsiteX0" fmla="*/ 1347787 w 1670844"/>
                <a:gd name="connsiteY0" fmla="*/ 34925 h 1203325"/>
                <a:gd name="connsiteX1" fmla="*/ 266700 w 1670844"/>
                <a:gd name="connsiteY1" fmla="*/ 30163 h 1203325"/>
                <a:gd name="connsiteX2" fmla="*/ 95250 w 1670844"/>
                <a:gd name="connsiteY2" fmla="*/ 30163 h 1203325"/>
                <a:gd name="connsiteX3" fmla="*/ 9525 w 1670844"/>
                <a:gd name="connsiteY3" fmla="*/ 73025 h 1203325"/>
                <a:gd name="connsiteX4" fmla="*/ 14287 w 1670844"/>
                <a:gd name="connsiteY4" fmla="*/ 306388 h 1203325"/>
                <a:gd name="connsiteX5" fmla="*/ 9525 w 1670844"/>
                <a:gd name="connsiteY5" fmla="*/ 1063625 h 1203325"/>
                <a:gd name="connsiteX6" fmla="*/ 9525 w 1670844"/>
                <a:gd name="connsiteY6" fmla="*/ 1144588 h 1203325"/>
                <a:gd name="connsiteX7" fmla="*/ 66675 w 1670844"/>
                <a:gd name="connsiteY7" fmla="*/ 1182688 h 1203325"/>
                <a:gd name="connsiteX8" fmla="*/ 342900 w 1670844"/>
                <a:gd name="connsiteY8" fmla="*/ 1182688 h 1203325"/>
                <a:gd name="connsiteX9" fmla="*/ 1414462 w 1670844"/>
                <a:gd name="connsiteY9" fmla="*/ 1182688 h 1203325"/>
                <a:gd name="connsiteX10" fmla="*/ 1628775 w 1670844"/>
                <a:gd name="connsiteY10" fmla="*/ 1177925 h 1203325"/>
                <a:gd name="connsiteX11" fmla="*/ 1666875 w 1670844"/>
                <a:gd name="connsiteY11" fmla="*/ 1139825 h 1203325"/>
                <a:gd name="connsiteX12" fmla="*/ 1643062 w 1670844"/>
                <a:gd name="connsiteY12" fmla="*/ 515938 h 1203325"/>
                <a:gd name="connsiteX13" fmla="*/ 1600200 w 1670844"/>
                <a:gd name="connsiteY13" fmla="*/ 101600 h 1203325"/>
                <a:gd name="connsiteX14" fmla="*/ 1347787 w 1670844"/>
                <a:gd name="connsiteY14" fmla="*/ 34925 h 12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70844" h="1203325">
                  <a:moveTo>
                    <a:pt x="1347787" y="34925"/>
                  </a:moveTo>
                  <a:cubicBezTo>
                    <a:pt x="1125537" y="23019"/>
                    <a:pt x="266700" y="30163"/>
                    <a:pt x="266700" y="30163"/>
                  </a:cubicBezTo>
                  <a:cubicBezTo>
                    <a:pt x="19844" y="29369"/>
                    <a:pt x="138113" y="23019"/>
                    <a:pt x="95250" y="30163"/>
                  </a:cubicBezTo>
                  <a:cubicBezTo>
                    <a:pt x="52387" y="37307"/>
                    <a:pt x="42069" y="29369"/>
                    <a:pt x="9525" y="73025"/>
                  </a:cubicBezTo>
                  <a:cubicBezTo>
                    <a:pt x="12700" y="235743"/>
                    <a:pt x="14287" y="141288"/>
                    <a:pt x="14287" y="306388"/>
                  </a:cubicBezTo>
                  <a:cubicBezTo>
                    <a:pt x="14287" y="471488"/>
                    <a:pt x="10319" y="923925"/>
                    <a:pt x="9525" y="1063625"/>
                  </a:cubicBezTo>
                  <a:cubicBezTo>
                    <a:pt x="8731" y="1203325"/>
                    <a:pt x="0" y="1124744"/>
                    <a:pt x="9525" y="1144588"/>
                  </a:cubicBezTo>
                  <a:cubicBezTo>
                    <a:pt x="19050" y="1164432"/>
                    <a:pt x="11113" y="1176338"/>
                    <a:pt x="66675" y="1182688"/>
                  </a:cubicBezTo>
                  <a:cubicBezTo>
                    <a:pt x="122237" y="1189038"/>
                    <a:pt x="342900" y="1182688"/>
                    <a:pt x="342900" y="1182688"/>
                  </a:cubicBezTo>
                  <a:lnTo>
                    <a:pt x="1414462" y="1182688"/>
                  </a:lnTo>
                  <a:cubicBezTo>
                    <a:pt x="1628775" y="1181894"/>
                    <a:pt x="1586706" y="1185069"/>
                    <a:pt x="1628775" y="1177925"/>
                  </a:cubicBezTo>
                  <a:cubicBezTo>
                    <a:pt x="1670844" y="1170781"/>
                    <a:pt x="1654969" y="1176337"/>
                    <a:pt x="1666875" y="1139825"/>
                  </a:cubicBezTo>
                  <a:cubicBezTo>
                    <a:pt x="1669256" y="1029494"/>
                    <a:pt x="1654174" y="688975"/>
                    <a:pt x="1643062" y="515938"/>
                  </a:cubicBezTo>
                  <a:cubicBezTo>
                    <a:pt x="1631950" y="342901"/>
                    <a:pt x="1632743" y="215107"/>
                    <a:pt x="1600200" y="101600"/>
                  </a:cubicBezTo>
                  <a:cubicBezTo>
                    <a:pt x="1572419" y="0"/>
                    <a:pt x="1570037" y="46831"/>
                    <a:pt x="1347787" y="34925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598738" y="2244725"/>
              <a:ext cx="1125537" cy="1250950"/>
            </a:xfrm>
            <a:custGeom>
              <a:avLst/>
              <a:gdLst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102783 w 1123420"/>
                <a:gd name="connsiteY11" fmla="*/ 76200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102783 w 1123420"/>
                <a:gd name="connsiteY11" fmla="*/ 76200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102783 w 1123420"/>
                <a:gd name="connsiteY11" fmla="*/ 76200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102783 w 1123420"/>
                <a:gd name="connsiteY11" fmla="*/ 76200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102783 w 1123420"/>
                <a:gd name="connsiteY11" fmla="*/ 76200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66283"/>
                <a:gd name="connsiteY0" fmla="*/ 881327 h 1265502"/>
                <a:gd name="connsiteX1" fmla="*/ 10583 w 1166283"/>
                <a:gd name="connsiteY1" fmla="*/ 732102 h 1265502"/>
                <a:gd name="connsiteX2" fmla="*/ 7408 w 1166283"/>
                <a:gd name="connsiteY2" fmla="*/ 474927 h 1265502"/>
                <a:gd name="connsiteX3" fmla="*/ 10583 w 1166283"/>
                <a:gd name="connsiteY3" fmla="*/ 411427 h 1265502"/>
                <a:gd name="connsiteX4" fmla="*/ 70908 w 1166283"/>
                <a:gd name="connsiteY4" fmla="*/ 392377 h 1265502"/>
                <a:gd name="connsiteX5" fmla="*/ 407458 w 1166283"/>
                <a:gd name="connsiteY5" fmla="*/ 389202 h 1265502"/>
                <a:gd name="connsiteX6" fmla="*/ 543983 w 1166283"/>
                <a:gd name="connsiteY6" fmla="*/ 357452 h 1265502"/>
                <a:gd name="connsiteX7" fmla="*/ 696383 w 1166283"/>
                <a:gd name="connsiteY7" fmla="*/ 246327 h 1265502"/>
                <a:gd name="connsiteX8" fmla="*/ 823383 w 1166283"/>
                <a:gd name="connsiteY8" fmla="*/ 128852 h 1265502"/>
                <a:gd name="connsiteX9" fmla="*/ 985308 w 1166283"/>
                <a:gd name="connsiteY9" fmla="*/ 65352 h 1265502"/>
                <a:gd name="connsiteX10" fmla="*/ 1080558 w 1166283"/>
                <a:gd name="connsiteY10" fmla="*/ 62177 h 1265502"/>
                <a:gd name="connsiteX11" fmla="*/ 1102783 w 1166283"/>
                <a:gd name="connsiteY11" fmla="*/ 90752 h 1265502"/>
                <a:gd name="connsiteX12" fmla="*/ 1118658 w 1166283"/>
                <a:gd name="connsiteY12" fmla="*/ 103452 h 1265502"/>
                <a:gd name="connsiteX13" fmla="*/ 1118658 w 1166283"/>
                <a:gd name="connsiteY13" fmla="*/ 176477 h 1265502"/>
                <a:gd name="connsiteX14" fmla="*/ 1121833 w 1166283"/>
                <a:gd name="connsiteY14" fmla="*/ 1075002 h 1265502"/>
                <a:gd name="connsiteX15" fmla="*/ 1121833 w 1166283"/>
                <a:gd name="connsiteY15" fmla="*/ 1141677 h 1265502"/>
                <a:gd name="connsiteX16" fmla="*/ 1112308 w 1166283"/>
                <a:gd name="connsiteY16" fmla="*/ 1186127 h 1265502"/>
                <a:gd name="connsiteX17" fmla="*/ 1083733 w 1166283"/>
                <a:gd name="connsiteY17" fmla="*/ 1211527 h 1265502"/>
                <a:gd name="connsiteX18" fmla="*/ 1020233 w 1166283"/>
                <a:gd name="connsiteY18" fmla="*/ 1211527 h 1265502"/>
                <a:gd name="connsiteX19" fmla="*/ 458258 w 1166283"/>
                <a:gd name="connsiteY19" fmla="*/ 1217877 h 1265502"/>
                <a:gd name="connsiteX20" fmla="*/ 340783 w 1166283"/>
                <a:gd name="connsiteY20" fmla="*/ 1230577 h 1265502"/>
                <a:gd name="connsiteX21" fmla="*/ 261408 w 1166283"/>
                <a:gd name="connsiteY21" fmla="*/ 1255977 h 1265502"/>
                <a:gd name="connsiteX22" fmla="*/ 204258 w 1166283"/>
                <a:gd name="connsiteY22" fmla="*/ 1255977 h 1265502"/>
                <a:gd name="connsiteX23" fmla="*/ 169333 w 1166283"/>
                <a:gd name="connsiteY23" fmla="*/ 1198827 h 1265502"/>
                <a:gd name="connsiteX24" fmla="*/ 77258 w 1166283"/>
                <a:gd name="connsiteY24" fmla="*/ 992452 h 1265502"/>
                <a:gd name="connsiteX25" fmla="*/ 29633 w 1166283"/>
                <a:gd name="connsiteY25" fmla="*/ 881327 h 1265502"/>
                <a:gd name="connsiteX0" fmla="*/ 29633 w 1166283"/>
                <a:gd name="connsiteY0" fmla="*/ 952235 h 1336410"/>
                <a:gd name="connsiteX1" fmla="*/ 10583 w 1166283"/>
                <a:gd name="connsiteY1" fmla="*/ 803010 h 1336410"/>
                <a:gd name="connsiteX2" fmla="*/ 7408 w 1166283"/>
                <a:gd name="connsiteY2" fmla="*/ 545835 h 1336410"/>
                <a:gd name="connsiteX3" fmla="*/ 10583 w 1166283"/>
                <a:gd name="connsiteY3" fmla="*/ 482335 h 1336410"/>
                <a:gd name="connsiteX4" fmla="*/ 70908 w 1166283"/>
                <a:gd name="connsiteY4" fmla="*/ 463285 h 1336410"/>
                <a:gd name="connsiteX5" fmla="*/ 407458 w 1166283"/>
                <a:gd name="connsiteY5" fmla="*/ 460110 h 1336410"/>
                <a:gd name="connsiteX6" fmla="*/ 543983 w 1166283"/>
                <a:gd name="connsiteY6" fmla="*/ 428360 h 1336410"/>
                <a:gd name="connsiteX7" fmla="*/ 696383 w 1166283"/>
                <a:gd name="connsiteY7" fmla="*/ 317235 h 1336410"/>
                <a:gd name="connsiteX8" fmla="*/ 823383 w 1166283"/>
                <a:gd name="connsiteY8" fmla="*/ 199760 h 1336410"/>
                <a:gd name="connsiteX9" fmla="*/ 985308 w 1166283"/>
                <a:gd name="connsiteY9" fmla="*/ 136260 h 1336410"/>
                <a:gd name="connsiteX10" fmla="*/ 1080558 w 1166283"/>
                <a:gd name="connsiteY10" fmla="*/ 133085 h 1336410"/>
                <a:gd name="connsiteX11" fmla="*/ 1102783 w 1166283"/>
                <a:gd name="connsiteY11" fmla="*/ 161660 h 1336410"/>
                <a:gd name="connsiteX12" fmla="*/ 1118658 w 1166283"/>
                <a:gd name="connsiteY12" fmla="*/ 174360 h 1336410"/>
                <a:gd name="connsiteX13" fmla="*/ 1118658 w 1166283"/>
                <a:gd name="connsiteY13" fmla="*/ 247385 h 1336410"/>
                <a:gd name="connsiteX14" fmla="*/ 1121833 w 1166283"/>
                <a:gd name="connsiteY14" fmla="*/ 1145910 h 1336410"/>
                <a:gd name="connsiteX15" fmla="*/ 1121833 w 1166283"/>
                <a:gd name="connsiteY15" fmla="*/ 1212585 h 1336410"/>
                <a:gd name="connsiteX16" fmla="*/ 1112308 w 1166283"/>
                <a:gd name="connsiteY16" fmla="*/ 1257035 h 1336410"/>
                <a:gd name="connsiteX17" fmla="*/ 1083733 w 1166283"/>
                <a:gd name="connsiteY17" fmla="*/ 1282435 h 1336410"/>
                <a:gd name="connsiteX18" fmla="*/ 1020233 w 1166283"/>
                <a:gd name="connsiteY18" fmla="*/ 1282435 h 1336410"/>
                <a:gd name="connsiteX19" fmla="*/ 458258 w 1166283"/>
                <a:gd name="connsiteY19" fmla="*/ 1288785 h 1336410"/>
                <a:gd name="connsiteX20" fmla="*/ 340783 w 1166283"/>
                <a:gd name="connsiteY20" fmla="*/ 1301485 h 1336410"/>
                <a:gd name="connsiteX21" fmla="*/ 261408 w 1166283"/>
                <a:gd name="connsiteY21" fmla="*/ 1326885 h 1336410"/>
                <a:gd name="connsiteX22" fmla="*/ 204258 w 1166283"/>
                <a:gd name="connsiteY22" fmla="*/ 1326885 h 1336410"/>
                <a:gd name="connsiteX23" fmla="*/ 169333 w 1166283"/>
                <a:gd name="connsiteY23" fmla="*/ 1269735 h 1336410"/>
                <a:gd name="connsiteX24" fmla="*/ 77258 w 1166283"/>
                <a:gd name="connsiteY24" fmla="*/ 1063360 h 1336410"/>
                <a:gd name="connsiteX25" fmla="*/ 29633 w 1166283"/>
                <a:gd name="connsiteY25" fmla="*/ 952235 h 1336410"/>
                <a:gd name="connsiteX0" fmla="*/ 29633 w 1177660"/>
                <a:gd name="connsiteY0" fmla="*/ 872861 h 1257036"/>
                <a:gd name="connsiteX1" fmla="*/ 10583 w 1177660"/>
                <a:gd name="connsiteY1" fmla="*/ 723636 h 1257036"/>
                <a:gd name="connsiteX2" fmla="*/ 7408 w 1177660"/>
                <a:gd name="connsiteY2" fmla="*/ 466461 h 1257036"/>
                <a:gd name="connsiteX3" fmla="*/ 10583 w 1177660"/>
                <a:gd name="connsiteY3" fmla="*/ 402961 h 1257036"/>
                <a:gd name="connsiteX4" fmla="*/ 70908 w 1177660"/>
                <a:gd name="connsiteY4" fmla="*/ 383911 h 1257036"/>
                <a:gd name="connsiteX5" fmla="*/ 407458 w 1177660"/>
                <a:gd name="connsiteY5" fmla="*/ 380736 h 1257036"/>
                <a:gd name="connsiteX6" fmla="*/ 543983 w 1177660"/>
                <a:gd name="connsiteY6" fmla="*/ 348986 h 1257036"/>
                <a:gd name="connsiteX7" fmla="*/ 696383 w 1177660"/>
                <a:gd name="connsiteY7" fmla="*/ 237861 h 1257036"/>
                <a:gd name="connsiteX8" fmla="*/ 823383 w 1177660"/>
                <a:gd name="connsiteY8" fmla="*/ 120386 h 1257036"/>
                <a:gd name="connsiteX9" fmla="*/ 985308 w 1177660"/>
                <a:gd name="connsiteY9" fmla="*/ 56886 h 1257036"/>
                <a:gd name="connsiteX10" fmla="*/ 1080558 w 1177660"/>
                <a:gd name="connsiteY10" fmla="*/ 53711 h 1257036"/>
                <a:gd name="connsiteX11" fmla="*/ 1102783 w 1177660"/>
                <a:gd name="connsiteY11" fmla="*/ 82286 h 1257036"/>
                <a:gd name="connsiteX12" fmla="*/ 1175014 w 1177660"/>
                <a:gd name="connsiteY12" fmla="*/ 2117 h 1257036"/>
                <a:gd name="connsiteX13" fmla="*/ 1118658 w 1177660"/>
                <a:gd name="connsiteY13" fmla="*/ 94986 h 1257036"/>
                <a:gd name="connsiteX14" fmla="*/ 1118658 w 1177660"/>
                <a:gd name="connsiteY14" fmla="*/ 168011 h 1257036"/>
                <a:gd name="connsiteX15" fmla="*/ 1121833 w 1177660"/>
                <a:gd name="connsiteY15" fmla="*/ 1066536 h 1257036"/>
                <a:gd name="connsiteX16" fmla="*/ 1121833 w 1177660"/>
                <a:gd name="connsiteY16" fmla="*/ 1133211 h 1257036"/>
                <a:gd name="connsiteX17" fmla="*/ 1112308 w 1177660"/>
                <a:gd name="connsiteY17" fmla="*/ 1177661 h 1257036"/>
                <a:gd name="connsiteX18" fmla="*/ 1083733 w 1177660"/>
                <a:gd name="connsiteY18" fmla="*/ 1203061 h 1257036"/>
                <a:gd name="connsiteX19" fmla="*/ 1020233 w 1177660"/>
                <a:gd name="connsiteY19" fmla="*/ 1203061 h 1257036"/>
                <a:gd name="connsiteX20" fmla="*/ 458258 w 1177660"/>
                <a:gd name="connsiteY20" fmla="*/ 1209411 h 1257036"/>
                <a:gd name="connsiteX21" fmla="*/ 340783 w 1177660"/>
                <a:gd name="connsiteY21" fmla="*/ 1222111 h 1257036"/>
                <a:gd name="connsiteX22" fmla="*/ 261408 w 1177660"/>
                <a:gd name="connsiteY22" fmla="*/ 1247511 h 1257036"/>
                <a:gd name="connsiteX23" fmla="*/ 204258 w 1177660"/>
                <a:gd name="connsiteY23" fmla="*/ 1247511 h 1257036"/>
                <a:gd name="connsiteX24" fmla="*/ 169333 w 1177660"/>
                <a:gd name="connsiteY24" fmla="*/ 1190361 h 1257036"/>
                <a:gd name="connsiteX25" fmla="*/ 77258 w 1177660"/>
                <a:gd name="connsiteY25" fmla="*/ 983986 h 1257036"/>
                <a:gd name="connsiteX26" fmla="*/ 29633 w 1177660"/>
                <a:gd name="connsiteY26" fmla="*/ 872861 h 1257036"/>
                <a:gd name="connsiteX0" fmla="*/ 29633 w 1190360"/>
                <a:gd name="connsiteY0" fmla="*/ 872861 h 1257036"/>
                <a:gd name="connsiteX1" fmla="*/ 10583 w 1190360"/>
                <a:gd name="connsiteY1" fmla="*/ 723636 h 1257036"/>
                <a:gd name="connsiteX2" fmla="*/ 7408 w 1190360"/>
                <a:gd name="connsiteY2" fmla="*/ 466461 h 1257036"/>
                <a:gd name="connsiteX3" fmla="*/ 10583 w 1190360"/>
                <a:gd name="connsiteY3" fmla="*/ 402961 h 1257036"/>
                <a:gd name="connsiteX4" fmla="*/ 70908 w 1190360"/>
                <a:gd name="connsiteY4" fmla="*/ 383911 h 1257036"/>
                <a:gd name="connsiteX5" fmla="*/ 407458 w 1190360"/>
                <a:gd name="connsiteY5" fmla="*/ 380736 h 1257036"/>
                <a:gd name="connsiteX6" fmla="*/ 543983 w 1190360"/>
                <a:gd name="connsiteY6" fmla="*/ 348986 h 1257036"/>
                <a:gd name="connsiteX7" fmla="*/ 696383 w 1190360"/>
                <a:gd name="connsiteY7" fmla="*/ 237861 h 1257036"/>
                <a:gd name="connsiteX8" fmla="*/ 823383 w 1190360"/>
                <a:gd name="connsiteY8" fmla="*/ 120386 h 1257036"/>
                <a:gd name="connsiteX9" fmla="*/ 985308 w 1190360"/>
                <a:gd name="connsiteY9" fmla="*/ 56886 h 1257036"/>
                <a:gd name="connsiteX10" fmla="*/ 1080558 w 1190360"/>
                <a:gd name="connsiteY10" fmla="*/ 53711 h 1257036"/>
                <a:gd name="connsiteX11" fmla="*/ 1026583 w 1190360"/>
                <a:gd name="connsiteY11" fmla="*/ 82286 h 1257036"/>
                <a:gd name="connsiteX12" fmla="*/ 1175014 w 1190360"/>
                <a:gd name="connsiteY12" fmla="*/ 2117 h 1257036"/>
                <a:gd name="connsiteX13" fmla="*/ 1118658 w 1190360"/>
                <a:gd name="connsiteY13" fmla="*/ 94986 h 1257036"/>
                <a:gd name="connsiteX14" fmla="*/ 1118658 w 1190360"/>
                <a:gd name="connsiteY14" fmla="*/ 168011 h 1257036"/>
                <a:gd name="connsiteX15" fmla="*/ 1121833 w 1190360"/>
                <a:gd name="connsiteY15" fmla="*/ 1066536 h 1257036"/>
                <a:gd name="connsiteX16" fmla="*/ 1121833 w 1190360"/>
                <a:gd name="connsiteY16" fmla="*/ 1133211 h 1257036"/>
                <a:gd name="connsiteX17" fmla="*/ 1112308 w 1190360"/>
                <a:gd name="connsiteY17" fmla="*/ 1177661 h 1257036"/>
                <a:gd name="connsiteX18" fmla="*/ 1083733 w 1190360"/>
                <a:gd name="connsiteY18" fmla="*/ 1203061 h 1257036"/>
                <a:gd name="connsiteX19" fmla="*/ 1020233 w 1190360"/>
                <a:gd name="connsiteY19" fmla="*/ 1203061 h 1257036"/>
                <a:gd name="connsiteX20" fmla="*/ 458258 w 1190360"/>
                <a:gd name="connsiteY20" fmla="*/ 1209411 h 1257036"/>
                <a:gd name="connsiteX21" fmla="*/ 340783 w 1190360"/>
                <a:gd name="connsiteY21" fmla="*/ 1222111 h 1257036"/>
                <a:gd name="connsiteX22" fmla="*/ 261408 w 1190360"/>
                <a:gd name="connsiteY22" fmla="*/ 1247511 h 1257036"/>
                <a:gd name="connsiteX23" fmla="*/ 204258 w 1190360"/>
                <a:gd name="connsiteY23" fmla="*/ 1247511 h 1257036"/>
                <a:gd name="connsiteX24" fmla="*/ 169333 w 1190360"/>
                <a:gd name="connsiteY24" fmla="*/ 1190361 h 1257036"/>
                <a:gd name="connsiteX25" fmla="*/ 77258 w 1190360"/>
                <a:gd name="connsiteY25" fmla="*/ 983986 h 1257036"/>
                <a:gd name="connsiteX26" fmla="*/ 29633 w 1190360"/>
                <a:gd name="connsiteY26" fmla="*/ 872861 h 1257036"/>
                <a:gd name="connsiteX0" fmla="*/ 29633 w 1181364"/>
                <a:gd name="connsiteY0" fmla="*/ 877623 h 1261798"/>
                <a:gd name="connsiteX1" fmla="*/ 10583 w 1181364"/>
                <a:gd name="connsiteY1" fmla="*/ 728398 h 1261798"/>
                <a:gd name="connsiteX2" fmla="*/ 7408 w 1181364"/>
                <a:gd name="connsiteY2" fmla="*/ 471223 h 1261798"/>
                <a:gd name="connsiteX3" fmla="*/ 10583 w 1181364"/>
                <a:gd name="connsiteY3" fmla="*/ 407723 h 1261798"/>
                <a:gd name="connsiteX4" fmla="*/ 70908 w 1181364"/>
                <a:gd name="connsiteY4" fmla="*/ 388673 h 1261798"/>
                <a:gd name="connsiteX5" fmla="*/ 407458 w 1181364"/>
                <a:gd name="connsiteY5" fmla="*/ 385498 h 1261798"/>
                <a:gd name="connsiteX6" fmla="*/ 543983 w 1181364"/>
                <a:gd name="connsiteY6" fmla="*/ 353748 h 1261798"/>
                <a:gd name="connsiteX7" fmla="*/ 696383 w 1181364"/>
                <a:gd name="connsiteY7" fmla="*/ 242623 h 1261798"/>
                <a:gd name="connsiteX8" fmla="*/ 823383 w 1181364"/>
                <a:gd name="connsiteY8" fmla="*/ 125148 h 1261798"/>
                <a:gd name="connsiteX9" fmla="*/ 985308 w 1181364"/>
                <a:gd name="connsiteY9" fmla="*/ 61648 h 1261798"/>
                <a:gd name="connsiteX10" fmla="*/ 1080558 w 1181364"/>
                <a:gd name="connsiteY10" fmla="*/ 58473 h 1261798"/>
                <a:gd name="connsiteX11" fmla="*/ 1175014 w 1181364"/>
                <a:gd name="connsiteY11" fmla="*/ 6879 h 1261798"/>
                <a:gd name="connsiteX12" fmla="*/ 1118658 w 1181364"/>
                <a:gd name="connsiteY12" fmla="*/ 99748 h 1261798"/>
                <a:gd name="connsiteX13" fmla="*/ 1118658 w 1181364"/>
                <a:gd name="connsiteY13" fmla="*/ 172773 h 1261798"/>
                <a:gd name="connsiteX14" fmla="*/ 1121833 w 1181364"/>
                <a:gd name="connsiteY14" fmla="*/ 1071298 h 1261798"/>
                <a:gd name="connsiteX15" fmla="*/ 1121833 w 1181364"/>
                <a:gd name="connsiteY15" fmla="*/ 1137973 h 1261798"/>
                <a:gd name="connsiteX16" fmla="*/ 1112308 w 1181364"/>
                <a:gd name="connsiteY16" fmla="*/ 1182423 h 1261798"/>
                <a:gd name="connsiteX17" fmla="*/ 1083733 w 1181364"/>
                <a:gd name="connsiteY17" fmla="*/ 1207823 h 1261798"/>
                <a:gd name="connsiteX18" fmla="*/ 1020233 w 1181364"/>
                <a:gd name="connsiteY18" fmla="*/ 1207823 h 1261798"/>
                <a:gd name="connsiteX19" fmla="*/ 458258 w 1181364"/>
                <a:gd name="connsiteY19" fmla="*/ 1214173 h 1261798"/>
                <a:gd name="connsiteX20" fmla="*/ 340783 w 1181364"/>
                <a:gd name="connsiteY20" fmla="*/ 1226873 h 1261798"/>
                <a:gd name="connsiteX21" fmla="*/ 261408 w 1181364"/>
                <a:gd name="connsiteY21" fmla="*/ 1252273 h 1261798"/>
                <a:gd name="connsiteX22" fmla="*/ 204258 w 1181364"/>
                <a:gd name="connsiteY22" fmla="*/ 1252273 h 1261798"/>
                <a:gd name="connsiteX23" fmla="*/ 169333 w 1181364"/>
                <a:gd name="connsiteY23" fmla="*/ 1195123 h 1261798"/>
                <a:gd name="connsiteX24" fmla="*/ 77258 w 1181364"/>
                <a:gd name="connsiteY24" fmla="*/ 988748 h 1261798"/>
                <a:gd name="connsiteX25" fmla="*/ 29633 w 1181364"/>
                <a:gd name="connsiteY25" fmla="*/ 877623 h 1261798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098814 w 1123420"/>
                <a:gd name="connsiteY11" fmla="*/ 72231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098814 w 1123420"/>
                <a:gd name="connsiteY11" fmla="*/ 72231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23420"/>
                <a:gd name="connsiteY0" fmla="*/ 866775 h 1250950"/>
                <a:gd name="connsiteX1" fmla="*/ 10583 w 1123420"/>
                <a:gd name="connsiteY1" fmla="*/ 717550 h 1250950"/>
                <a:gd name="connsiteX2" fmla="*/ 7408 w 1123420"/>
                <a:gd name="connsiteY2" fmla="*/ 460375 h 1250950"/>
                <a:gd name="connsiteX3" fmla="*/ 10583 w 1123420"/>
                <a:gd name="connsiteY3" fmla="*/ 396875 h 1250950"/>
                <a:gd name="connsiteX4" fmla="*/ 70908 w 1123420"/>
                <a:gd name="connsiteY4" fmla="*/ 377825 h 1250950"/>
                <a:gd name="connsiteX5" fmla="*/ 407458 w 1123420"/>
                <a:gd name="connsiteY5" fmla="*/ 374650 h 1250950"/>
                <a:gd name="connsiteX6" fmla="*/ 543983 w 1123420"/>
                <a:gd name="connsiteY6" fmla="*/ 342900 h 1250950"/>
                <a:gd name="connsiteX7" fmla="*/ 696383 w 1123420"/>
                <a:gd name="connsiteY7" fmla="*/ 231775 h 1250950"/>
                <a:gd name="connsiteX8" fmla="*/ 823383 w 1123420"/>
                <a:gd name="connsiteY8" fmla="*/ 114300 h 1250950"/>
                <a:gd name="connsiteX9" fmla="*/ 985308 w 1123420"/>
                <a:gd name="connsiteY9" fmla="*/ 50800 h 1250950"/>
                <a:gd name="connsiteX10" fmla="*/ 1080558 w 1123420"/>
                <a:gd name="connsiteY10" fmla="*/ 47625 h 1250950"/>
                <a:gd name="connsiteX11" fmla="*/ 1098814 w 1123420"/>
                <a:gd name="connsiteY11" fmla="*/ 72231 h 1250950"/>
                <a:gd name="connsiteX12" fmla="*/ 1118658 w 1123420"/>
                <a:gd name="connsiteY12" fmla="*/ 88900 h 1250950"/>
                <a:gd name="connsiteX13" fmla="*/ 1118658 w 1123420"/>
                <a:gd name="connsiteY13" fmla="*/ 161925 h 1250950"/>
                <a:gd name="connsiteX14" fmla="*/ 1121833 w 1123420"/>
                <a:gd name="connsiteY14" fmla="*/ 1060450 h 1250950"/>
                <a:gd name="connsiteX15" fmla="*/ 1121833 w 1123420"/>
                <a:gd name="connsiteY15" fmla="*/ 1127125 h 1250950"/>
                <a:gd name="connsiteX16" fmla="*/ 1112308 w 1123420"/>
                <a:gd name="connsiteY16" fmla="*/ 1171575 h 1250950"/>
                <a:gd name="connsiteX17" fmla="*/ 1083733 w 1123420"/>
                <a:gd name="connsiteY17" fmla="*/ 1196975 h 1250950"/>
                <a:gd name="connsiteX18" fmla="*/ 1020233 w 1123420"/>
                <a:gd name="connsiteY18" fmla="*/ 1196975 h 1250950"/>
                <a:gd name="connsiteX19" fmla="*/ 458258 w 1123420"/>
                <a:gd name="connsiteY19" fmla="*/ 1203325 h 1250950"/>
                <a:gd name="connsiteX20" fmla="*/ 340783 w 1123420"/>
                <a:gd name="connsiteY20" fmla="*/ 1216025 h 1250950"/>
                <a:gd name="connsiteX21" fmla="*/ 261408 w 1123420"/>
                <a:gd name="connsiteY21" fmla="*/ 1241425 h 1250950"/>
                <a:gd name="connsiteX22" fmla="*/ 204258 w 1123420"/>
                <a:gd name="connsiteY22" fmla="*/ 1241425 h 1250950"/>
                <a:gd name="connsiteX23" fmla="*/ 169333 w 1123420"/>
                <a:gd name="connsiteY23" fmla="*/ 1184275 h 1250950"/>
                <a:gd name="connsiteX24" fmla="*/ 77258 w 1123420"/>
                <a:gd name="connsiteY24" fmla="*/ 977900 h 1250950"/>
                <a:gd name="connsiteX25" fmla="*/ 29633 w 1123420"/>
                <a:gd name="connsiteY25" fmla="*/ 866775 h 1250950"/>
                <a:gd name="connsiteX0" fmla="*/ 29633 w 1173558"/>
                <a:gd name="connsiteY0" fmla="*/ 875903 h 1260078"/>
                <a:gd name="connsiteX1" fmla="*/ 10583 w 1173558"/>
                <a:gd name="connsiteY1" fmla="*/ 726678 h 1260078"/>
                <a:gd name="connsiteX2" fmla="*/ 7408 w 1173558"/>
                <a:gd name="connsiteY2" fmla="*/ 469503 h 1260078"/>
                <a:gd name="connsiteX3" fmla="*/ 10583 w 1173558"/>
                <a:gd name="connsiteY3" fmla="*/ 406003 h 1260078"/>
                <a:gd name="connsiteX4" fmla="*/ 70908 w 1173558"/>
                <a:gd name="connsiteY4" fmla="*/ 386953 h 1260078"/>
                <a:gd name="connsiteX5" fmla="*/ 407458 w 1173558"/>
                <a:gd name="connsiteY5" fmla="*/ 383778 h 1260078"/>
                <a:gd name="connsiteX6" fmla="*/ 543983 w 1173558"/>
                <a:gd name="connsiteY6" fmla="*/ 352028 h 1260078"/>
                <a:gd name="connsiteX7" fmla="*/ 696383 w 1173558"/>
                <a:gd name="connsiteY7" fmla="*/ 240903 h 1260078"/>
                <a:gd name="connsiteX8" fmla="*/ 823383 w 1173558"/>
                <a:gd name="connsiteY8" fmla="*/ 123428 h 1260078"/>
                <a:gd name="connsiteX9" fmla="*/ 985308 w 1173558"/>
                <a:gd name="connsiteY9" fmla="*/ 59928 h 1260078"/>
                <a:gd name="connsiteX10" fmla="*/ 1080558 w 1173558"/>
                <a:gd name="connsiteY10" fmla="*/ 56753 h 1260078"/>
                <a:gd name="connsiteX11" fmla="*/ 1098814 w 1173558"/>
                <a:gd name="connsiteY11" fmla="*/ 81359 h 1260078"/>
                <a:gd name="connsiteX12" fmla="*/ 1170251 w 1173558"/>
                <a:gd name="connsiteY12" fmla="*/ 2778 h 1260078"/>
                <a:gd name="connsiteX13" fmla="*/ 1118658 w 1173558"/>
                <a:gd name="connsiteY13" fmla="*/ 98028 h 1260078"/>
                <a:gd name="connsiteX14" fmla="*/ 1118658 w 1173558"/>
                <a:gd name="connsiteY14" fmla="*/ 171053 h 1260078"/>
                <a:gd name="connsiteX15" fmla="*/ 1121833 w 1173558"/>
                <a:gd name="connsiteY15" fmla="*/ 1069578 h 1260078"/>
                <a:gd name="connsiteX16" fmla="*/ 1121833 w 1173558"/>
                <a:gd name="connsiteY16" fmla="*/ 1136253 h 1260078"/>
                <a:gd name="connsiteX17" fmla="*/ 1112308 w 1173558"/>
                <a:gd name="connsiteY17" fmla="*/ 1180703 h 1260078"/>
                <a:gd name="connsiteX18" fmla="*/ 1083733 w 1173558"/>
                <a:gd name="connsiteY18" fmla="*/ 1206103 h 1260078"/>
                <a:gd name="connsiteX19" fmla="*/ 1020233 w 1173558"/>
                <a:gd name="connsiteY19" fmla="*/ 1206103 h 1260078"/>
                <a:gd name="connsiteX20" fmla="*/ 458258 w 1173558"/>
                <a:gd name="connsiteY20" fmla="*/ 1212453 h 1260078"/>
                <a:gd name="connsiteX21" fmla="*/ 340783 w 1173558"/>
                <a:gd name="connsiteY21" fmla="*/ 1225153 h 1260078"/>
                <a:gd name="connsiteX22" fmla="*/ 261408 w 1173558"/>
                <a:gd name="connsiteY22" fmla="*/ 1250553 h 1260078"/>
                <a:gd name="connsiteX23" fmla="*/ 204258 w 1173558"/>
                <a:gd name="connsiteY23" fmla="*/ 1250553 h 1260078"/>
                <a:gd name="connsiteX24" fmla="*/ 169333 w 1173558"/>
                <a:gd name="connsiteY24" fmla="*/ 1193403 h 1260078"/>
                <a:gd name="connsiteX25" fmla="*/ 77258 w 1173558"/>
                <a:gd name="connsiteY25" fmla="*/ 987028 h 1260078"/>
                <a:gd name="connsiteX26" fmla="*/ 29633 w 1173558"/>
                <a:gd name="connsiteY26" fmla="*/ 875903 h 1260078"/>
                <a:gd name="connsiteX0" fmla="*/ 29633 w 1176601"/>
                <a:gd name="connsiteY0" fmla="*/ 880004 h 1264179"/>
                <a:gd name="connsiteX1" fmla="*/ 10583 w 1176601"/>
                <a:gd name="connsiteY1" fmla="*/ 730779 h 1264179"/>
                <a:gd name="connsiteX2" fmla="*/ 7408 w 1176601"/>
                <a:gd name="connsiteY2" fmla="*/ 473604 h 1264179"/>
                <a:gd name="connsiteX3" fmla="*/ 10583 w 1176601"/>
                <a:gd name="connsiteY3" fmla="*/ 410104 h 1264179"/>
                <a:gd name="connsiteX4" fmla="*/ 70908 w 1176601"/>
                <a:gd name="connsiteY4" fmla="*/ 391054 h 1264179"/>
                <a:gd name="connsiteX5" fmla="*/ 407458 w 1176601"/>
                <a:gd name="connsiteY5" fmla="*/ 387879 h 1264179"/>
                <a:gd name="connsiteX6" fmla="*/ 543983 w 1176601"/>
                <a:gd name="connsiteY6" fmla="*/ 356129 h 1264179"/>
                <a:gd name="connsiteX7" fmla="*/ 696383 w 1176601"/>
                <a:gd name="connsiteY7" fmla="*/ 245004 h 1264179"/>
                <a:gd name="connsiteX8" fmla="*/ 823383 w 1176601"/>
                <a:gd name="connsiteY8" fmla="*/ 127529 h 1264179"/>
                <a:gd name="connsiteX9" fmla="*/ 985308 w 1176601"/>
                <a:gd name="connsiteY9" fmla="*/ 64029 h 1264179"/>
                <a:gd name="connsiteX10" fmla="*/ 1080558 w 1176601"/>
                <a:gd name="connsiteY10" fmla="*/ 60854 h 1264179"/>
                <a:gd name="connsiteX11" fmla="*/ 1170251 w 1176601"/>
                <a:gd name="connsiteY11" fmla="*/ 6879 h 1264179"/>
                <a:gd name="connsiteX12" fmla="*/ 1118658 w 1176601"/>
                <a:gd name="connsiteY12" fmla="*/ 102129 h 1264179"/>
                <a:gd name="connsiteX13" fmla="*/ 1118658 w 1176601"/>
                <a:gd name="connsiteY13" fmla="*/ 175154 h 1264179"/>
                <a:gd name="connsiteX14" fmla="*/ 1121833 w 1176601"/>
                <a:gd name="connsiteY14" fmla="*/ 1073679 h 1264179"/>
                <a:gd name="connsiteX15" fmla="*/ 1121833 w 1176601"/>
                <a:gd name="connsiteY15" fmla="*/ 1140354 h 1264179"/>
                <a:gd name="connsiteX16" fmla="*/ 1112308 w 1176601"/>
                <a:gd name="connsiteY16" fmla="*/ 1184804 h 1264179"/>
                <a:gd name="connsiteX17" fmla="*/ 1083733 w 1176601"/>
                <a:gd name="connsiteY17" fmla="*/ 1210204 h 1264179"/>
                <a:gd name="connsiteX18" fmla="*/ 1020233 w 1176601"/>
                <a:gd name="connsiteY18" fmla="*/ 1210204 h 1264179"/>
                <a:gd name="connsiteX19" fmla="*/ 458258 w 1176601"/>
                <a:gd name="connsiteY19" fmla="*/ 1216554 h 1264179"/>
                <a:gd name="connsiteX20" fmla="*/ 340783 w 1176601"/>
                <a:gd name="connsiteY20" fmla="*/ 1229254 h 1264179"/>
                <a:gd name="connsiteX21" fmla="*/ 261408 w 1176601"/>
                <a:gd name="connsiteY21" fmla="*/ 1254654 h 1264179"/>
                <a:gd name="connsiteX22" fmla="*/ 204258 w 1176601"/>
                <a:gd name="connsiteY22" fmla="*/ 1254654 h 1264179"/>
                <a:gd name="connsiteX23" fmla="*/ 169333 w 1176601"/>
                <a:gd name="connsiteY23" fmla="*/ 1197504 h 1264179"/>
                <a:gd name="connsiteX24" fmla="*/ 77258 w 1176601"/>
                <a:gd name="connsiteY24" fmla="*/ 991129 h 1264179"/>
                <a:gd name="connsiteX25" fmla="*/ 29633 w 1176601"/>
                <a:gd name="connsiteY25" fmla="*/ 880004 h 1264179"/>
                <a:gd name="connsiteX0" fmla="*/ 29633 w 1171309"/>
                <a:gd name="connsiteY0" fmla="*/ 885428 h 1269603"/>
                <a:gd name="connsiteX1" fmla="*/ 10583 w 1171309"/>
                <a:gd name="connsiteY1" fmla="*/ 736203 h 1269603"/>
                <a:gd name="connsiteX2" fmla="*/ 7408 w 1171309"/>
                <a:gd name="connsiteY2" fmla="*/ 479028 h 1269603"/>
                <a:gd name="connsiteX3" fmla="*/ 10583 w 1171309"/>
                <a:gd name="connsiteY3" fmla="*/ 415528 h 1269603"/>
                <a:gd name="connsiteX4" fmla="*/ 70908 w 1171309"/>
                <a:gd name="connsiteY4" fmla="*/ 396478 h 1269603"/>
                <a:gd name="connsiteX5" fmla="*/ 407458 w 1171309"/>
                <a:gd name="connsiteY5" fmla="*/ 393303 h 1269603"/>
                <a:gd name="connsiteX6" fmla="*/ 543983 w 1171309"/>
                <a:gd name="connsiteY6" fmla="*/ 361553 h 1269603"/>
                <a:gd name="connsiteX7" fmla="*/ 696383 w 1171309"/>
                <a:gd name="connsiteY7" fmla="*/ 250428 h 1269603"/>
                <a:gd name="connsiteX8" fmla="*/ 823383 w 1171309"/>
                <a:gd name="connsiteY8" fmla="*/ 132953 h 1269603"/>
                <a:gd name="connsiteX9" fmla="*/ 985308 w 1171309"/>
                <a:gd name="connsiteY9" fmla="*/ 69453 h 1269603"/>
                <a:gd name="connsiteX10" fmla="*/ 1080558 w 1171309"/>
                <a:gd name="connsiteY10" fmla="*/ 66278 h 1269603"/>
                <a:gd name="connsiteX11" fmla="*/ 1125007 w 1171309"/>
                <a:gd name="connsiteY11" fmla="*/ 33735 h 1269603"/>
                <a:gd name="connsiteX12" fmla="*/ 1170251 w 1171309"/>
                <a:gd name="connsiteY12" fmla="*/ 12303 h 1269603"/>
                <a:gd name="connsiteX13" fmla="*/ 1118658 w 1171309"/>
                <a:gd name="connsiteY13" fmla="*/ 107553 h 1269603"/>
                <a:gd name="connsiteX14" fmla="*/ 1118658 w 1171309"/>
                <a:gd name="connsiteY14" fmla="*/ 180578 h 1269603"/>
                <a:gd name="connsiteX15" fmla="*/ 1121833 w 1171309"/>
                <a:gd name="connsiteY15" fmla="*/ 1079103 h 1269603"/>
                <a:gd name="connsiteX16" fmla="*/ 1121833 w 1171309"/>
                <a:gd name="connsiteY16" fmla="*/ 1145778 h 1269603"/>
                <a:gd name="connsiteX17" fmla="*/ 1112308 w 1171309"/>
                <a:gd name="connsiteY17" fmla="*/ 1190228 h 1269603"/>
                <a:gd name="connsiteX18" fmla="*/ 1083733 w 1171309"/>
                <a:gd name="connsiteY18" fmla="*/ 1215628 h 1269603"/>
                <a:gd name="connsiteX19" fmla="*/ 1020233 w 1171309"/>
                <a:gd name="connsiteY19" fmla="*/ 1215628 h 1269603"/>
                <a:gd name="connsiteX20" fmla="*/ 458258 w 1171309"/>
                <a:gd name="connsiteY20" fmla="*/ 1221978 h 1269603"/>
                <a:gd name="connsiteX21" fmla="*/ 340783 w 1171309"/>
                <a:gd name="connsiteY21" fmla="*/ 1234678 h 1269603"/>
                <a:gd name="connsiteX22" fmla="*/ 261408 w 1171309"/>
                <a:gd name="connsiteY22" fmla="*/ 1260078 h 1269603"/>
                <a:gd name="connsiteX23" fmla="*/ 204258 w 1171309"/>
                <a:gd name="connsiteY23" fmla="*/ 1260078 h 1269603"/>
                <a:gd name="connsiteX24" fmla="*/ 169333 w 1171309"/>
                <a:gd name="connsiteY24" fmla="*/ 1202928 h 1269603"/>
                <a:gd name="connsiteX25" fmla="*/ 77258 w 1171309"/>
                <a:gd name="connsiteY25" fmla="*/ 996553 h 1269603"/>
                <a:gd name="connsiteX26" fmla="*/ 29633 w 1171309"/>
                <a:gd name="connsiteY26" fmla="*/ 885428 h 1269603"/>
                <a:gd name="connsiteX0" fmla="*/ 29633 w 1173426"/>
                <a:gd name="connsiteY0" fmla="*/ 877094 h 1261269"/>
                <a:gd name="connsiteX1" fmla="*/ 10583 w 1173426"/>
                <a:gd name="connsiteY1" fmla="*/ 727869 h 1261269"/>
                <a:gd name="connsiteX2" fmla="*/ 7408 w 1173426"/>
                <a:gd name="connsiteY2" fmla="*/ 470694 h 1261269"/>
                <a:gd name="connsiteX3" fmla="*/ 10583 w 1173426"/>
                <a:gd name="connsiteY3" fmla="*/ 407194 h 1261269"/>
                <a:gd name="connsiteX4" fmla="*/ 70908 w 1173426"/>
                <a:gd name="connsiteY4" fmla="*/ 388144 h 1261269"/>
                <a:gd name="connsiteX5" fmla="*/ 407458 w 1173426"/>
                <a:gd name="connsiteY5" fmla="*/ 384969 h 1261269"/>
                <a:gd name="connsiteX6" fmla="*/ 543983 w 1173426"/>
                <a:gd name="connsiteY6" fmla="*/ 353219 h 1261269"/>
                <a:gd name="connsiteX7" fmla="*/ 696383 w 1173426"/>
                <a:gd name="connsiteY7" fmla="*/ 242094 h 1261269"/>
                <a:gd name="connsiteX8" fmla="*/ 823383 w 1173426"/>
                <a:gd name="connsiteY8" fmla="*/ 124619 h 1261269"/>
                <a:gd name="connsiteX9" fmla="*/ 985308 w 1173426"/>
                <a:gd name="connsiteY9" fmla="*/ 61119 h 1261269"/>
                <a:gd name="connsiteX10" fmla="*/ 1080558 w 1173426"/>
                <a:gd name="connsiteY10" fmla="*/ 57944 h 1261269"/>
                <a:gd name="connsiteX11" fmla="*/ 1125007 w 1173426"/>
                <a:gd name="connsiteY11" fmla="*/ 25401 h 1261269"/>
                <a:gd name="connsiteX12" fmla="*/ 1170251 w 1173426"/>
                <a:gd name="connsiteY12" fmla="*/ 3969 h 1261269"/>
                <a:gd name="connsiteX13" fmla="*/ 1144057 w 1173426"/>
                <a:gd name="connsiteY13" fmla="*/ 49214 h 1261269"/>
                <a:gd name="connsiteX14" fmla="*/ 1118658 w 1173426"/>
                <a:gd name="connsiteY14" fmla="*/ 99219 h 1261269"/>
                <a:gd name="connsiteX15" fmla="*/ 1118658 w 1173426"/>
                <a:gd name="connsiteY15" fmla="*/ 172244 h 1261269"/>
                <a:gd name="connsiteX16" fmla="*/ 1121833 w 1173426"/>
                <a:gd name="connsiteY16" fmla="*/ 1070769 h 1261269"/>
                <a:gd name="connsiteX17" fmla="*/ 1121833 w 1173426"/>
                <a:gd name="connsiteY17" fmla="*/ 1137444 h 1261269"/>
                <a:gd name="connsiteX18" fmla="*/ 1112308 w 1173426"/>
                <a:gd name="connsiteY18" fmla="*/ 1181894 h 1261269"/>
                <a:gd name="connsiteX19" fmla="*/ 1083733 w 1173426"/>
                <a:gd name="connsiteY19" fmla="*/ 1207294 h 1261269"/>
                <a:gd name="connsiteX20" fmla="*/ 1020233 w 1173426"/>
                <a:gd name="connsiteY20" fmla="*/ 1207294 h 1261269"/>
                <a:gd name="connsiteX21" fmla="*/ 458258 w 1173426"/>
                <a:gd name="connsiteY21" fmla="*/ 1213644 h 1261269"/>
                <a:gd name="connsiteX22" fmla="*/ 340783 w 1173426"/>
                <a:gd name="connsiteY22" fmla="*/ 1226344 h 1261269"/>
                <a:gd name="connsiteX23" fmla="*/ 261408 w 1173426"/>
                <a:gd name="connsiteY23" fmla="*/ 1251744 h 1261269"/>
                <a:gd name="connsiteX24" fmla="*/ 204258 w 1173426"/>
                <a:gd name="connsiteY24" fmla="*/ 1251744 h 1261269"/>
                <a:gd name="connsiteX25" fmla="*/ 169333 w 1173426"/>
                <a:gd name="connsiteY25" fmla="*/ 1194594 h 1261269"/>
                <a:gd name="connsiteX26" fmla="*/ 77258 w 1173426"/>
                <a:gd name="connsiteY26" fmla="*/ 988219 h 1261269"/>
                <a:gd name="connsiteX27" fmla="*/ 29633 w 1173426"/>
                <a:gd name="connsiteY27" fmla="*/ 877094 h 1261269"/>
                <a:gd name="connsiteX0" fmla="*/ 29633 w 1173426"/>
                <a:gd name="connsiteY0" fmla="*/ 877888 h 1262063"/>
                <a:gd name="connsiteX1" fmla="*/ 10583 w 1173426"/>
                <a:gd name="connsiteY1" fmla="*/ 728663 h 1262063"/>
                <a:gd name="connsiteX2" fmla="*/ 7408 w 1173426"/>
                <a:gd name="connsiteY2" fmla="*/ 471488 h 1262063"/>
                <a:gd name="connsiteX3" fmla="*/ 10583 w 1173426"/>
                <a:gd name="connsiteY3" fmla="*/ 407988 h 1262063"/>
                <a:gd name="connsiteX4" fmla="*/ 70908 w 1173426"/>
                <a:gd name="connsiteY4" fmla="*/ 388938 h 1262063"/>
                <a:gd name="connsiteX5" fmla="*/ 407458 w 1173426"/>
                <a:gd name="connsiteY5" fmla="*/ 385763 h 1262063"/>
                <a:gd name="connsiteX6" fmla="*/ 543983 w 1173426"/>
                <a:gd name="connsiteY6" fmla="*/ 354013 h 1262063"/>
                <a:gd name="connsiteX7" fmla="*/ 696383 w 1173426"/>
                <a:gd name="connsiteY7" fmla="*/ 242888 h 1262063"/>
                <a:gd name="connsiteX8" fmla="*/ 823383 w 1173426"/>
                <a:gd name="connsiteY8" fmla="*/ 125413 h 1262063"/>
                <a:gd name="connsiteX9" fmla="*/ 985308 w 1173426"/>
                <a:gd name="connsiteY9" fmla="*/ 61913 h 1262063"/>
                <a:gd name="connsiteX10" fmla="*/ 1080558 w 1173426"/>
                <a:gd name="connsiteY10" fmla="*/ 58738 h 1262063"/>
                <a:gd name="connsiteX11" fmla="*/ 1125007 w 1173426"/>
                <a:gd name="connsiteY11" fmla="*/ 26195 h 1262063"/>
                <a:gd name="connsiteX12" fmla="*/ 1125006 w 1173426"/>
                <a:gd name="connsiteY12" fmla="*/ 21433 h 1262063"/>
                <a:gd name="connsiteX13" fmla="*/ 1170251 w 1173426"/>
                <a:gd name="connsiteY13" fmla="*/ 4763 h 1262063"/>
                <a:gd name="connsiteX14" fmla="*/ 1144057 w 1173426"/>
                <a:gd name="connsiteY14" fmla="*/ 50008 h 1262063"/>
                <a:gd name="connsiteX15" fmla="*/ 1118658 w 1173426"/>
                <a:gd name="connsiteY15" fmla="*/ 100013 h 1262063"/>
                <a:gd name="connsiteX16" fmla="*/ 1118658 w 1173426"/>
                <a:gd name="connsiteY16" fmla="*/ 173038 h 1262063"/>
                <a:gd name="connsiteX17" fmla="*/ 1121833 w 1173426"/>
                <a:gd name="connsiteY17" fmla="*/ 1071563 h 1262063"/>
                <a:gd name="connsiteX18" fmla="*/ 1121833 w 1173426"/>
                <a:gd name="connsiteY18" fmla="*/ 1138238 h 1262063"/>
                <a:gd name="connsiteX19" fmla="*/ 1112308 w 1173426"/>
                <a:gd name="connsiteY19" fmla="*/ 1182688 h 1262063"/>
                <a:gd name="connsiteX20" fmla="*/ 1083733 w 1173426"/>
                <a:gd name="connsiteY20" fmla="*/ 1208088 h 1262063"/>
                <a:gd name="connsiteX21" fmla="*/ 1020233 w 1173426"/>
                <a:gd name="connsiteY21" fmla="*/ 1208088 h 1262063"/>
                <a:gd name="connsiteX22" fmla="*/ 458258 w 1173426"/>
                <a:gd name="connsiteY22" fmla="*/ 1214438 h 1262063"/>
                <a:gd name="connsiteX23" fmla="*/ 340783 w 1173426"/>
                <a:gd name="connsiteY23" fmla="*/ 1227138 h 1262063"/>
                <a:gd name="connsiteX24" fmla="*/ 261408 w 1173426"/>
                <a:gd name="connsiteY24" fmla="*/ 1252538 h 1262063"/>
                <a:gd name="connsiteX25" fmla="*/ 204258 w 1173426"/>
                <a:gd name="connsiteY25" fmla="*/ 1252538 h 1262063"/>
                <a:gd name="connsiteX26" fmla="*/ 169333 w 1173426"/>
                <a:gd name="connsiteY26" fmla="*/ 1195388 h 1262063"/>
                <a:gd name="connsiteX27" fmla="*/ 77258 w 1173426"/>
                <a:gd name="connsiteY27" fmla="*/ 989013 h 1262063"/>
                <a:gd name="connsiteX28" fmla="*/ 29633 w 1173426"/>
                <a:gd name="connsiteY28" fmla="*/ 877888 h 1262063"/>
                <a:gd name="connsiteX0" fmla="*/ 29633 w 1171309"/>
                <a:gd name="connsiteY0" fmla="*/ 886222 h 1270397"/>
                <a:gd name="connsiteX1" fmla="*/ 10583 w 1171309"/>
                <a:gd name="connsiteY1" fmla="*/ 736997 h 1270397"/>
                <a:gd name="connsiteX2" fmla="*/ 7408 w 1171309"/>
                <a:gd name="connsiteY2" fmla="*/ 479822 h 1270397"/>
                <a:gd name="connsiteX3" fmla="*/ 10583 w 1171309"/>
                <a:gd name="connsiteY3" fmla="*/ 416322 h 1270397"/>
                <a:gd name="connsiteX4" fmla="*/ 70908 w 1171309"/>
                <a:gd name="connsiteY4" fmla="*/ 397272 h 1270397"/>
                <a:gd name="connsiteX5" fmla="*/ 407458 w 1171309"/>
                <a:gd name="connsiteY5" fmla="*/ 394097 h 1270397"/>
                <a:gd name="connsiteX6" fmla="*/ 543983 w 1171309"/>
                <a:gd name="connsiteY6" fmla="*/ 362347 h 1270397"/>
                <a:gd name="connsiteX7" fmla="*/ 696383 w 1171309"/>
                <a:gd name="connsiteY7" fmla="*/ 251222 h 1270397"/>
                <a:gd name="connsiteX8" fmla="*/ 823383 w 1171309"/>
                <a:gd name="connsiteY8" fmla="*/ 133747 h 1270397"/>
                <a:gd name="connsiteX9" fmla="*/ 985308 w 1171309"/>
                <a:gd name="connsiteY9" fmla="*/ 70247 h 1270397"/>
                <a:gd name="connsiteX10" fmla="*/ 1080558 w 1171309"/>
                <a:gd name="connsiteY10" fmla="*/ 67072 h 1270397"/>
                <a:gd name="connsiteX11" fmla="*/ 1125007 w 1171309"/>
                <a:gd name="connsiteY11" fmla="*/ 34529 h 1270397"/>
                <a:gd name="connsiteX12" fmla="*/ 1125006 w 1171309"/>
                <a:gd name="connsiteY12" fmla="*/ 29767 h 1270397"/>
                <a:gd name="connsiteX13" fmla="*/ 1170251 w 1171309"/>
                <a:gd name="connsiteY13" fmla="*/ 13097 h 1270397"/>
                <a:gd name="connsiteX14" fmla="*/ 1118658 w 1171309"/>
                <a:gd name="connsiteY14" fmla="*/ 108347 h 1270397"/>
                <a:gd name="connsiteX15" fmla="*/ 1118658 w 1171309"/>
                <a:gd name="connsiteY15" fmla="*/ 181372 h 1270397"/>
                <a:gd name="connsiteX16" fmla="*/ 1121833 w 1171309"/>
                <a:gd name="connsiteY16" fmla="*/ 1079897 h 1270397"/>
                <a:gd name="connsiteX17" fmla="*/ 1121833 w 1171309"/>
                <a:gd name="connsiteY17" fmla="*/ 1146572 h 1270397"/>
                <a:gd name="connsiteX18" fmla="*/ 1112308 w 1171309"/>
                <a:gd name="connsiteY18" fmla="*/ 1191022 h 1270397"/>
                <a:gd name="connsiteX19" fmla="*/ 1083733 w 1171309"/>
                <a:gd name="connsiteY19" fmla="*/ 1216422 h 1270397"/>
                <a:gd name="connsiteX20" fmla="*/ 1020233 w 1171309"/>
                <a:gd name="connsiteY20" fmla="*/ 1216422 h 1270397"/>
                <a:gd name="connsiteX21" fmla="*/ 458258 w 1171309"/>
                <a:gd name="connsiteY21" fmla="*/ 1222772 h 1270397"/>
                <a:gd name="connsiteX22" fmla="*/ 340783 w 1171309"/>
                <a:gd name="connsiteY22" fmla="*/ 1235472 h 1270397"/>
                <a:gd name="connsiteX23" fmla="*/ 261408 w 1171309"/>
                <a:gd name="connsiteY23" fmla="*/ 1260872 h 1270397"/>
                <a:gd name="connsiteX24" fmla="*/ 204258 w 1171309"/>
                <a:gd name="connsiteY24" fmla="*/ 1260872 h 1270397"/>
                <a:gd name="connsiteX25" fmla="*/ 169333 w 1171309"/>
                <a:gd name="connsiteY25" fmla="*/ 1203722 h 1270397"/>
                <a:gd name="connsiteX26" fmla="*/ 77258 w 1171309"/>
                <a:gd name="connsiteY26" fmla="*/ 997347 h 1270397"/>
                <a:gd name="connsiteX27" fmla="*/ 29633 w 1171309"/>
                <a:gd name="connsiteY27" fmla="*/ 886222 h 1270397"/>
                <a:gd name="connsiteX0" fmla="*/ 29633 w 1171309"/>
                <a:gd name="connsiteY0" fmla="*/ 885428 h 1269603"/>
                <a:gd name="connsiteX1" fmla="*/ 10583 w 1171309"/>
                <a:gd name="connsiteY1" fmla="*/ 736203 h 1269603"/>
                <a:gd name="connsiteX2" fmla="*/ 7408 w 1171309"/>
                <a:gd name="connsiteY2" fmla="*/ 479028 h 1269603"/>
                <a:gd name="connsiteX3" fmla="*/ 10583 w 1171309"/>
                <a:gd name="connsiteY3" fmla="*/ 415528 h 1269603"/>
                <a:gd name="connsiteX4" fmla="*/ 70908 w 1171309"/>
                <a:gd name="connsiteY4" fmla="*/ 396478 h 1269603"/>
                <a:gd name="connsiteX5" fmla="*/ 407458 w 1171309"/>
                <a:gd name="connsiteY5" fmla="*/ 393303 h 1269603"/>
                <a:gd name="connsiteX6" fmla="*/ 543983 w 1171309"/>
                <a:gd name="connsiteY6" fmla="*/ 361553 h 1269603"/>
                <a:gd name="connsiteX7" fmla="*/ 696383 w 1171309"/>
                <a:gd name="connsiteY7" fmla="*/ 250428 h 1269603"/>
                <a:gd name="connsiteX8" fmla="*/ 823383 w 1171309"/>
                <a:gd name="connsiteY8" fmla="*/ 132953 h 1269603"/>
                <a:gd name="connsiteX9" fmla="*/ 985308 w 1171309"/>
                <a:gd name="connsiteY9" fmla="*/ 69453 h 1269603"/>
                <a:gd name="connsiteX10" fmla="*/ 1080558 w 1171309"/>
                <a:gd name="connsiteY10" fmla="*/ 66278 h 1269603"/>
                <a:gd name="connsiteX11" fmla="*/ 1125007 w 1171309"/>
                <a:gd name="connsiteY11" fmla="*/ 33735 h 1269603"/>
                <a:gd name="connsiteX12" fmla="*/ 1170251 w 1171309"/>
                <a:gd name="connsiteY12" fmla="*/ 12303 h 1269603"/>
                <a:gd name="connsiteX13" fmla="*/ 1118658 w 1171309"/>
                <a:gd name="connsiteY13" fmla="*/ 107553 h 1269603"/>
                <a:gd name="connsiteX14" fmla="*/ 1118658 w 1171309"/>
                <a:gd name="connsiteY14" fmla="*/ 180578 h 1269603"/>
                <a:gd name="connsiteX15" fmla="*/ 1121833 w 1171309"/>
                <a:gd name="connsiteY15" fmla="*/ 1079103 h 1269603"/>
                <a:gd name="connsiteX16" fmla="*/ 1121833 w 1171309"/>
                <a:gd name="connsiteY16" fmla="*/ 1145778 h 1269603"/>
                <a:gd name="connsiteX17" fmla="*/ 1112308 w 1171309"/>
                <a:gd name="connsiteY17" fmla="*/ 1190228 h 1269603"/>
                <a:gd name="connsiteX18" fmla="*/ 1083733 w 1171309"/>
                <a:gd name="connsiteY18" fmla="*/ 1215628 h 1269603"/>
                <a:gd name="connsiteX19" fmla="*/ 1020233 w 1171309"/>
                <a:gd name="connsiteY19" fmla="*/ 1215628 h 1269603"/>
                <a:gd name="connsiteX20" fmla="*/ 458258 w 1171309"/>
                <a:gd name="connsiteY20" fmla="*/ 1221978 h 1269603"/>
                <a:gd name="connsiteX21" fmla="*/ 340783 w 1171309"/>
                <a:gd name="connsiteY21" fmla="*/ 1234678 h 1269603"/>
                <a:gd name="connsiteX22" fmla="*/ 261408 w 1171309"/>
                <a:gd name="connsiteY22" fmla="*/ 1260078 h 1269603"/>
                <a:gd name="connsiteX23" fmla="*/ 204258 w 1171309"/>
                <a:gd name="connsiteY23" fmla="*/ 1260078 h 1269603"/>
                <a:gd name="connsiteX24" fmla="*/ 169333 w 1171309"/>
                <a:gd name="connsiteY24" fmla="*/ 1202928 h 1269603"/>
                <a:gd name="connsiteX25" fmla="*/ 77258 w 1171309"/>
                <a:gd name="connsiteY25" fmla="*/ 996553 h 1269603"/>
                <a:gd name="connsiteX26" fmla="*/ 29633 w 1171309"/>
                <a:gd name="connsiteY26" fmla="*/ 885428 h 1269603"/>
                <a:gd name="connsiteX0" fmla="*/ 29633 w 1131357"/>
                <a:gd name="connsiteY0" fmla="*/ 866775 h 1250950"/>
                <a:gd name="connsiteX1" fmla="*/ 10583 w 1131357"/>
                <a:gd name="connsiteY1" fmla="*/ 717550 h 1250950"/>
                <a:gd name="connsiteX2" fmla="*/ 7408 w 1131357"/>
                <a:gd name="connsiteY2" fmla="*/ 460375 h 1250950"/>
                <a:gd name="connsiteX3" fmla="*/ 10583 w 1131357"/>
                <a:gd name="connsiteY3" fmla="*/ 396875 h 1250950"/>
                <a:gd name="connsiteX4" fmla="*/ 70908 w 1131357"/>
                <a:gd name="connsiteY4" fmla="*/ 377825 h 1250950"/>
                <a:gd name="connsiteX5" fmla="*/ 407458 w 1131357"/>
                <a:gd name="connsiteY5" fmla="*/ 374650 h 1250950"/>
                <a:gd name="connsiteX6" fmla="*/ 543983 w 1131357"/>
                <a:gd name="connsiteY6" fmla="*/ 342900 h 1250950"/>
                <a:gd name="connsiteX7" fmla="*/ 696383 w 1131357"/>
                <a:gd name="connsiteY7" fmla="*/ 231775 h 1250950"/>
                <a:gd name="connsiteX8" fmla="*/ 823383 w 1131357"/>
                <a:gd name="connsiteY8" fmla="*/ 114300 h 1250950"/>
                <a:gd name="connsiteX9" fmla="*/ 985308 w 1131357"/>
                <a:gd name="connsiteY9" fmla="*/ 50800 h 1250950"/>
                <a:gd name="connsiteX10" fmla="*/ 1080558 w 1131357"/>
                <a:gd name="connsiteY10" fmla="*/ 47625 h 1250950"/>
                <a:gd name="connsiteX11" fmla="*/ 1125007 w 1131357"/>
                <a:gd name="connsiteY11" fmla="*/ 15082 h 1250950"/>
                <a:gd name="connsiteX12" fmla="*/ 1118658 w 1131357"/>
                <a:gd name="connsiteY12" fmla="*/ 88900 h 1250950"/>
                <a:gd name="connsiteX13" fmla="*/ 1118658 w 1131357"/>
                <a:gd name="connsiteY13" fmla="*/ 161925 h 1250950"/>
                <a:gd name="connsiteX14" fmla="*/ 1121833 w 1131357"/>
                <a:gd name="connsiteY14" fmla="*/ 1060450 h 1250950"/>
                <a:gd name="connsiteX15" fmla="*/ 1121833 w 1131357"/>
                <a:gd name="connsiteY15" fmla="*/ 1127125 h 1250950"/>
                <a:gd name="connsiteX16" fmla="*/ 1112308 w 1131357"/>
                <a:gd name="connsiteY16" fmla="*/ 1171575 h 1250950"/>
                <a:gd name="connsiteX17" fmla="*/ 1083733 w 1131357"/>
                <a:gd name="connsiteY17" fmla="*/ 1196975 h 1250950"/>
                <a:gd name="connsiteX18" fmla="*/ 1020233 w 1131357"/>
                <a:gd name="connsiteY18" fmla="*/ 1196975 h 1250950"/>
                <a:gd name="connsiteX19" fmla="*/ 458258 w 1131357"/>
                <a:gd name="connsiteY19" fmla="*/ 1203325 h 1250950"/>
                <a:gd name="connsiteX20" fmla="*/ 340783 w 1131357"/>
                <a:gd name="connsiteY20" fmla="*/ 1216025 h 1250950"/>
                <a:gd name="connsiteX21" fmla="*/ 261408 w 1131357"/>
                <a:gd name="connsiteY21" fmla="*/ 1241425 h 1250950"/>
                <a:gd name="connsiteX22" fmla="*/ 204258 w 1131357"/>
                <a:gd name="connsiteY22" fmla="*/ 1241425 h 1250950"/>
                <a:gd name="connsiteX23" fmla="*/ 169333 w 1131357"/>
                <a:gd name="connsiteY23" fmla="*/ 1184275 h 1250950"/>
                <a:gd name="connsiteX24" fmla="*/ 77258 w 1131357"/>
                <a:gd name="connsiteY24" fmla="*/ 977900 h 1250950"/>
                <a:gd name="connsiteX25" fmla="*/ 29633 w 1131357"/>
                <a:gd name="connsiteY25" fmla="*/ 866775 h 1250950"/>
                <a:gd name="connsiteX0" fmla="*/ 29633 w 1125008"/>
                <a:gd name="connsiteY0" fmla="*/ 866775 h 1250950"/>
                <a:gd name="connsiteX1" fmla="*/ 10583 w 1125008"/>
                <a:gd name="connsiteY1" fmla="*/ 717550 h 1250950"/>
                <a:gd name="connsiteX2" fmla="*/ 7408 w 1125008"/>
                <a:gd name="connsiteY2" fmla="*/ 460375 h 1250950"/>
                <a:gd name="connsiteX3" fmla="*/ 10583 w 1125008"/>
                <a:gd name="connsiteY3" fmla="*/ 396875 h 1250950"/>
                <a:gd name="connsiteX4" fmla="*/ 70908 w 1125008"/>
                <a:gd name="connsiteY4" fmla="*/ 377825 h 1250950"/>
                <a:gd name="connsiteX5" fmla="*/ 407458 w 1125008"/>
                <a:gd name="connsiteY5" fmla="*/ 374650 h 1250950"/>
                <a:gd name="connsiteX6" fmla="*/ 543983 w 1125008"/>
                <a:gd name="connsiteY6" fmla="*/ 342900 h 1250950"/>
                <a:gd name="connsiteX7" fmla="*/ 696383 w 1125008"/>
                <a:gd name="connsiteY7" fmla="*/ 231775 h 1250950"/>
                <a:gd name="connsiteX8" fmla="*/ 823383 w 1125008"/>
                <a:gd name="connsiteY8" fmla="*/ 114300 h 1250950"/>
                <a:gd name="connsiteX9" fmla="*/ 985308 w 1125008"/>
                <a:gd name="connsiteY9" fmla="*/ 50800 h 1250950"/>
                <a:gd name="connsiteX10" fmla="*/ 1080558 w 1125008"/>
                <a:gd name="connsiteY10" fmla="*/ 47625 h 1250950"/>
                <a:gd name="connsiteX11" fmla="*/ 1118658 w 1125008"/>
                <a:gd name="connsiteY11" fmla="*/ 88900 h 1250950"/>
                <a:gd name="connsiteX12" fmla="*/ 1118658 w 1125008"/>
                <a:gd name="connsiteY12" fmla="*/ 161925 h 1250950"/>
                <a:gd name="connsiteX13" fmla="*/ 1121833 w 1125008"/>
                <a:gd name="connsiteY13" fmla="*/ 1060450 h 1250950"/>
                <a:gd name="connsiteX14" fmla="*/ 1121833 w 1125008"/>
                <a:gd name="connsiteY14" fmla="*/ 1127125 h 1250950"/>
                <a:gd name="connsiteX15" fmla="*/ 1112308 w 1125008"/>
                <a:gd name="connsiteY15" fmla="*/ 1171575 h 1250950"/>
                <a:gd name="connsiteX16" fmla="*/ 1083733 w 1125008"/>
                <a:gd name="connsiteY16" fmla="*/ 1196975 h 1250950"/>
                <a:gd name="connsiteX17" fmla="*/ 1020233 w 1125008"/>
                <a:gd name="connsiteY17" fmla="*/ 1196975 h 1250950"/>
                <a:gd name="connsiteX18" fmla="*/ 458258 w 1125008"/>
                <a:gd name="connsiteY18" fmla="*/ 1203325 h 1250950"/>
                <a:gd name="connsiteX19" fmla="*/ 340783 w 1125008"/>
                <a:gd name="connsiteY19" fmla="*/ 1216025 h 1250950"/>
                <a:gd name="connsiteX20" fmla="*/ 261408 w 1125008"/>
                <a:gd name="connsiteY20" fmla="*/ 1241425 h 1250950"/>
                <a:gd name="connsiteX21" fmla="*/ 204258 w 1125008"/>
                <a:gd name="connsiteY21" fmla="*/ 1241425 h 1250950"/>
                <a:gd name="connsiteX22" fmla="*/ 169333 w 1125008"/>
                <a:gd name="connsiteY22" fmla="*/ 1184275 h 1250950"/>
                <a:gd name="connsiteX23" fmla="*/ 77258 w 1125008"/>
                <a:gd name="connsiteY23" fmla="*/ 977900 h 1250950"/>
                <a:gd name="connsiteX24" fmla="*/ 29633 w 1125008"/>
                <a:gd name="connsiteY24" fmla="*/ 866775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25008" h="1250950">
                  <a:moveTo>
                    <a:pt x="29633" y="866775"/>
                  </a:moveTo>
                  <a:cubicBezTo>
                    <a:pt x="18521" y="823383"/>
                    <a:pt x="14287" y="785283"/>
                    <a:pt x="10583" y="717550"/>
                  </a:cubicBezTo>
                  <a:cubicBezTo>
                    <a:pt x="6879" y="649817"/>
                    <a:pt x="7408" y="513821"/>
                    <a:pt x="7408" y="460375"/>
                  </a:cubicBezTo>
                  <a:cubicBezTo>
                    <a:pt x="7408" y="406929"/>
                    <a:pt x="0" y="410633"/>
                    <a:pt x="10583" y="396875"/>
                  </a:cubicBezTo>
                  <a:cubicBezTo>
                    <a:pt x="21166" y="383117"/>
                    <a:pt x="4762" y="381529"/>
                    <a:pt x="70908" y="377825"/>
                  </a:cubicBezTo>
                  <a:cubicBezTo>
                    <a:pt x="137054" y="374121"/>
                    <a:pt x="328612" y="380471"/>
                    <a:pt x="407458" y="374650"/>
                  </a:cubicBezTo>
                  <a:cubicBezTo>
                    <a:pt x="486304" y="368829"/>
                    <a:pt x="495829" y="366712"/>
                    <a:pt x="543983" y="342900"/>
                  </a:cubicBezTo>
                  <a:cubicBezTo>
                    <a:pt x="592137" y="319088"/>
                    <a:pt x="649816" y="269875"/>
                    <a:pt x="696383" y="231775"/>
                  </a:cubicBezTo>
                  <a:cubicBezTo>
                    <a:pt x="742950" y="193675"/>
                    <a:pt x="775229" y="144463"/>
                    <a:pt x="823383" y="114300"/>
                  </a:cubicBezTo>
                  <a:cubicBezTo>
                    <a:pt x="871537" y="84138"/>
                    <a:pt x="942446" y="61912"/>
                    <a:pt x="985308" y="50800"/>
                  </a:cubicBezTo>
                  <a:cubicBezTo>
                    <a:pt x="1028170" y="39688"/>
                    <a:pt x="1058333" y="41275"/>
                    <a:pt x="1080558" y="47625"/>
                  </a:cubicBezTo>
                  <a:cubicBezTo>
                    <a:pt x="1102783" y="53975"/>
                    <a:pt x="1112308" y="69850"/>
                    <a:pt x="1118658" y="88900"/>
                  </a:cubicBezTo>
                  <a:cubicBezTo>
                    <a:pt x="1125008" y="107950"/>
                    <a:pt x="1118129" y="0"/>
                    <a:pt x="1118658" y="161925"/>
                  </a:cubicBezTo>
                  <a:cubicBezTo>
                    <a:pt x="1119187" y="323850"/>
                    <a:pt x="1121304" y="899583"/>
                    <a:pt x="1121833" y="1060450"/>
                  </a:cubicBezTo>
                  <a:cubicBezTo>
                    <a:pt x="1122362" y="1221317"/>
                    <a:pt x="1123420" y="1108604"/>
                    <a:pt x="1121833" y="1127125"/>
                  </a:cubicBezTo>
                  <a:cubicBezTo>
                    <a:pt x="1120246" y="1145646"/>
                    <a:pt x="1118658" y="1159933"/>
                    <a:pt x="1112308" y="1171575"/>
                  </a:cubicBezTo>
                  <a:cubicBezTo>
                    <a:pt x="1105958" y="1183217"/>
                    <a:pt x="1099079" y="1192742"/>
                    <a:pt x="1083733" y="1196975"/>
                  </a:cubicBezTo>
                  <a:cubicBezTo>
                    <a:pt x="1068387" y="1201208"/>
                    <a:pt x="1020233" y="1196975"/>
                    <a:pt x="1020233" y="1196975"/>
                  </a:cubicBezTo>
                  <a:lnTo>
                    <a:pt x="458258" y="1203325"/>
                  </a:lnTo>
                  <a:cubicBezTo>
                    <a:pt x="345016" y="1206500"/>
                    <a:pt x="373591" y="1209675"/>
                    <a:pt x="340783" y="1216025"/>
                  </a:cubicBezTo>
                  <a:cubicBezTo>
                    <a:pt x="307975" y="1222375"/>
                    <a:pt x="284162" y="1237192"/>
                    <a:pt x="261408" y="1241425"/>
                  </a:cubicBezTo>
                  <a:cubicBezTo>
                    <a:pt x="238654" y="1245658"/>
                    <a:pt x="219604" y="1250950"/>
                    <a:pt x="204258" y="1241425"/>
                  </a:cubicBezTo>
                  <a:cubicBezTo>
                    <a:pt x="188912" y="1231900"/>
                    <a:pt x="190500" y="1228196"/>
                    <a:pt x="169333" y="1184275"/>
                  </a:cubicBezTo>
                  <a:cubicBezTo>
                    <a:pt x="148166" y="1140354"/>
                    <a:pt x="100012" y="1027642"/>
                    <a:pt x="77258" y="977900"/>
                  </a:cubicBezTo>
                  <a:cubicBezTo>
                    <a:pt x="54504" y="928158"/>
                    <a:pt x="40745" y="910167"/>
                    <a:pt x="29633" y="866775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2324100" y="2366963"/>
              <a:ext cx="442913" cy="1676400"/>
            </a:xfrm>
            <a:custGeom>
              <a:avLst/>
              <a:gdLst>
                <a:gd name="connsiteX0" fmla="*/ 228600 w 442912"/>
                <a:gd name="connsiteY0" fmla="*/ 0 h 1676400"/>
                <a:gd name="connsiteX1" fmla="*/ 233363 w 442912"/>
                <a:gd name="connsiteY1" fmla="*/ 619125 h 1676400"/>
                <a:gd name="connsiteX2" fmla="*/ 323850 w 442912"/>
                <a:gd name="connsiteY2" fmla="*/ 928687 h 1676400"/>
                <a:gd name="connsiteX3" fmla="*/ 428625 w 442912"/>
                <a:gd name="connsiteY3" fmla="*/ 1100137 h 1676400"/>
                <a:gd name="connsiteX4" fmla="*/ 409575 w 442912"/>
                <a:gd name="connsiteY4" fmla="*/ 1171575 h 1676400"/>
                <a:gd name="connsiteX5" fmla="*/ 328613 w 442912"/>
                <a:gd name="connsiteY5" fmla="*/ 1228725 h 1676400"/>
                <a:gd name="connsiteX6" fmla="*/ 180975 w 442912"/>
                <a:gd name="connsiteY6" fmla="*/ 1409700 h 1676400"/>
                <a:gd name="connsiteX7" fmla="*/ 0 w 442912"/>
                <a:gd name="connsiteY7" fmla="*/ 167640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912" h="1676400">
                  <a:moveTo>
                    <a:pt x="228600" y="0"/>
                  </a:moveTo>
                  <a:cubicBezTo>
                    <a:pt x="223044" y="232172"/>
                    <a:pt x="217488" y="464344"/>
                    <a:pt x="233363" y="619125"/>
                  </a:cubicBezTo>
                  <a:cubicBezTo>
                    <a:pt x="249238" y="773906"/>
                    <a:pt x="291306" y="848518"/>
                    <a:pt x="323850" y="928687"/>
                  </a:cubicBezTo>
                  <a:cubicBezTo>
                    <a:pt x="356394" y="1008856"/>
                    <a:pt x="414338" y="1059656"/>
                    <a:pt x="428625" y="1100137"/>
                  </a:cubicBezTo>
                  <a:cubicBezTo>
                    <a:pt x="442912" y="1140618"/>
                    <a:pt x="426244" y="1150144"/>
                    <a:pt x="409575" y="1171575"/>
                  </a:cubicBezTo>
                  <a:cubicBezTo>
                    <a:pt x="392906" y="1193006"/>
                    <a:pt x="366713" y="1189038"/>
                    <a:pt x="328613" y="1228725"/>
                  </a:cubicBezTo>
                  <a:cubicBezTo>
                    <a:pt x="290513" y="1268412"/>
                    <a:pt x="235744" y="1335088"/>
                    <a:pt x="180975" y="1409700"/>
                  </a:cubicBezTo>
                  <a:cubicBezTo>
                    <a:pt x="126206" y="1484312"/>
                    <a:pt x="63103" y="1580356"/>
                    <a:pt x="0" y="167640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1725" y="3505200"/>
              <a:ext cx="1360488" cy="1085850"/>
            </a:xfrm>
            <a:custGeom>
              <a:avLst/>
              <a:gdLst>
                <a:gd name="connsiteX0" fmla="*/ 0 w 1359694"/>
                <a:gd name="connsiteY0" fmla="*/ 589756 h 1008856"/>
                <a:gd name="connsiteX1" fmla="*/ 223838 w 1359694"/>
                <a:gd name="connsiteY1" fmla="*/ 251619 h 1008856"/>
                <a:gd name="connsiteX2" fmla="*/ 438150 w 1359694"/>
                <a:gd name="connsiteY2" fmla="*/ 61119 h 1008856"/>
                <a:gd name="connsiteX3" fmla="*/ 738188 w 1359694"/>
                <a:gd name="connsiteY3" fmla="*/ 8731 h 1008856"/>
                <a:gd name="connsiteX4" fmla="*/ 1214438 w 1359694"/>
                <a:gd name="connsiteY4" fmla="*/ 8731 h 1008856"/>
                <a:gd name="connsiteX5" fmla="*/ 1338263 w 1359694"/>
                <a:gd name="connsiteY5" fmla="*/ 32544 h 1008856"/>
                <a:gd name="connsiteX6" fmla="*/ 1343025 w 1359694"/>
                <a:gd name="connsiteY6" fmla="*/ 165894 h 1008856"/>
                <a:gd name="connsiteX7" fmla="*/ 1343025 w 1359694"/>
                <a:gd name="connsiteY7" fmla="*/ 508794 h 1008856"/>
                <a:gd name="connsiteX8" fmla="*/ 1347788 w 1359694"/>
                <a:gd name="connsiteY8" fmla="*/ 1008856 h 1008856"/>
                <a:gd name="connsiteX0" fmla="*/ 0 w 1359694"/>
                <a:gd name="connsiteY0" fmla="*/ 589756 h 1085056"/>
                <a:gd name="connsiteX1" fmla="*/ 223838 w 1359694"/>
                <a:gd name="connsiteY1" fmla="*/ 251619 h 1085056"/>
                <a:gd name="connsiteX2" fmla="*/ 438150 w 1359694"/>
                <a:gd name="connsiteY2" fmla="*/ 61119 h 1085056"/>
                <a:gd name="connsiteX3" fmla="*/ 738188 w 1359694"/>
                <a:gd name="connsiteY3" fmla="*/ 8731 h 1085056"/>
                <a:gd name="connsiteX4" fmla="*/ 1214438 w 1359694"/>
                <a:gd name="connsiteY4" fmla="*/ 8731 h 1085056"/>
                <a:gd name="connsiteX5" fmla="*/ 1338263 w 1359694"/>
                <a:gd name="connsiteY5" fmla="*/ 32544 h 1085056"/>
                <a:gd name="connsiteX6" fmla="*/ 1343025 w 1359694"/>
                <a:gd name="connsiteY6" fmla="*/ 165894 h 1085056"/>
                <a:gd name="connsiteX7" fmla="*/ 1343025 w 1359694"/>
                <a:gd name="connsiteY7" fmla="*/ 508794 h 1085056"/>
                <a:gd name="connsiteX8" fmla="*/ 1347788 w 1359694"/>
                <a:gd name="connsiteY8" fmla="*/ 1085056 h 108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9694" h="1085056">
                  <a:moveTo>
                    <a:pt x="0" y="589756"/>
                  </a:moveTo>
                  <a:cubicBezTo>
                    <a:pt x="75406" y="464740"/>
                    <a:pt x="150813" y="339725"/>
                    <a:pt x="223838" y="251619"/>
                  </a:cubicBezTo>
                  <a:cubicBezTo>
                    <a:pt x="296863" y="163513"/>
                    <a:pt x="352425" y="101600"/>
                    <a:pt x="438150" y="61119"/>
                  </a:cubicBezTo>
                  <a:cubicBezTo>
                    <a:pt x="523875" y="20638"/>
                    <a:pt x="608807" y="17462"/>
                    <a:pt x="738188" y="8731"/>
                  </a:cubicBezTo>
                  <a:cubicBezTo>
                    <a:pt x="867569" y="0"/>
                    <a:pt x="1114426" y="4762"/>
                    <a:pt x="1214438" y="8731"/>
                  </a:cubicBezTo>
                  <a:cubicBezTo>
                    <a:pt x="1314450" y="12700"/>
                    <a:pt x="1316832" y="6350"/>
                    <a:pt x="1338263" y="32544"/>
                  </a:cubicBezTo>
                  <a:cubicBezTo>
                    <a:pt x="1359694" y="58738"/>
                    <a:pt x="1342231" y="86519"/>
                    <a:pt x="1343025" y="165894"/>
                  </a:cubicBezTo>
                  <a:cubicBezTo>
                    <a:pt x="1343819" y="245269"/>
                    <a:pt x="1342231" y="355600"/>
                    <a:pt x="1343025" y="508794"/>
                  </a:cubicBezTo>
                  <a:cubicBezTo>
                    <a:pt x="1343819" y="661988"/>
                    <a:pt x="1347788" y="992187"/>
                    <a:pt x="1347788" y="108505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767138" y="3500438"/>
              <a:ext cx="1692275" cy="1098550"/>
            </a:xfrm>
            <a:custGeom>
              <a:avLst/>
              <a:gdLst>
                <a:gd name="connsiteX0" fmla="*/ 361157 w 1690688"/>
                <a:gd name="connsiteY0" fmla="*/ 595709 h 1098550"/>
                <a:gd name="connsiteX1" fmla="*/ 103982 w 1690688"/>
                <a:gd name="connsiteY1" fmla="*/ 595709 h 1098550"/>
                <a:gd name="connsiteX2" fmla="*/ 15875 w 1690688"/>
                <a:gd name="connsiteY2" fmla="*/ 581422 h 1098550"/>
                <a:gd name="connsiteX3" fmla="*/ 8732 w 1690688"/>
                <a:gd name="connsiteY3" fmla="*/ 495697 h 1098550"/>
                <a:gd name="connsiteX4" fmla="*/ 8732 w 1690688"/>
                <a:gd name="connsiteY4" fmla="*/ 102790 h 1098550"/>
                <a:gd name="connsiteX5" fmla="*/ 34925 w 1690688"/>
                <a:gd name="connsiteY5" fmla="*/ 14684 h 1098550"/>
                <a:gd name="connsiteX6" fmla="*/ 168275 w 1690688"/>
                <a:gd name="connsiteY6" fmla="*/ 14684 h 1098550"/>
                <a:gd name="connsiteX7" fmla="*/ 654050 w 1690688"/>
                <a:gd name="connsiteY7" fmla="*/ 12303 h 1098550"/>
                <a:gd name="connsiteX8" fmla="*/ 1527969 w 1690688"/>
                <a:gd name="connsiteY8" fmla="*/ 14684 h 1098550"/>
                <a:gd name="connsiteX9" fmla="*/ 1630363 w 1690688"/>
                <a:gd name="connsiteY9" fmla="*/ 14684 h 1098550"/>
                <a:gd name="connsiteX10" fmla="*/ 1675607 w 1690688"/>
                <a:gd name="connsiteY10" fmla="*/ 26590 h 1098550"/>
                <a:gd name="connsiteX11" fmla="*/ 1673225 w 1690688"/>
                <a:gd name="connsiteY11" fmla="*/ 98028 h 1098550"/>
                <a:gd name="connsiteX12" fmla="*/ 1673225 w 1690688"/>
                <a:gd name="connsiteY12" fmla="*/ 495697 h 1098550"/>
                <a:gd name="connsiteX13" fmla="*/ 1627982 w 1690688"/>
                <a:gd name="connsiteY13" fmla="*/ 917178 h 1098550"/>
                <a:gd name="connsiteX14" fmla="*/ 1575594 w 1690688"/>
                <a:gd name="connsiteY14" fmla="*/ 1069578 h 1098550"/>
                <a:gd name="connsiteX15" fmla="*/ 1520825 w 1690688"/>
                <a:gd name="connsiteY15" fmla="*/ 1091009 h 1098550"/>
                <a:gd name="connsiteX16" fmla="*/ 1432719 w 1690688"/>
                <a:gd name="connsiteY16" fmla="*/ 1024334 h 1098550"/>
                <a:gd name="connsiteX17" fmla="*/ 1175544 w 1690688"/>
                <a:gd name="connsiteY17" fmla="*/ 800497 h 1098550"/>
                <a:gd name="connsiteX18" fmla="*/ 920750 w 1690688"/>
                <a:gd name="connsiteY18" fmla="*/ 643334 h 1098550"/>
                <a:gd name="connsiteX19" fmla="*/ 680244 w 1690688"/>
                <a:gd name="connsiteY19" fmla="*/ 595709 h 1098550"/>
                <a:gd name="connsiteX20" fmla="*/ 484982 w 1690688"/>
                <a:gd name="connsiteY20" fmla="*/ 595709 h 1098550"/>
                <a:gd name="connsiteX21" fmla="*/ 187325 w 1690688"/>
                <a:gd name="connsiteY21" fmla="*/ 595709 h 1098550"/>
                <a:gd name="connsiteX22" fmla="*/ 58738 w 1690688"/>
                <a:gd name="connsiteY22" fmla="*/ 598090 h 1098550"/>
                <a:gd name="connsiteX23" fmla="*/ 15875 w 1690688"/>
                <a:gd name="connsiteY23" fmla="*/ 574278 h 1098550"/>
                <a:gd name="connsiteX24" fmla="*/ 11113 w 1690688"/>
                <a:gd name="connsiteY24" fmla="*/ 476647 h 1098550"/>
                <a:gd name="connsiteX25" fmla="*/ 8732 w 1690688"/>
                <a:gd name="connsiteY25" fmla="*/ 81359 h 1098550"/>
                <a:gd name="connsiteX26" fmla="*/ 56357 w 1690688"/>
                <a:gd name="connsiteY26" fmla="*/ 9922 h 109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0688" h="1098550">
                  <a:moveTo>
                    <a:pt x="361157" y="595709"/>
                  </a:moveTo>
                  <a:cubicBezTo>
                    <a:pt x="261343" y="596899"/>
                    <a:pt x="161529" y="598090"/>
                    <a:pt x="103982" y="595709"/>
                  </a:cubicBezTo>
                  <a:cubicBezTo>
                    <a:pt x="46435" y="593328"/>
                    <a:pt x="31750" y="598091"/>
                    <a:pt x="15875" y="581422"/>
                  </a:cubicBezTo>
                  <a:cubicBezTo>
                    <a:pt x="0" y="564753"/>
                    <a:pt x="9922" y="575469"/>
                    <a:pt x="8732" y="495697"/>
                  </a:cubicBezTo>
                  <a:cubicBezTo>
                    <a:pt x="7542" y="415925"/>
                    <a:pt x="4367" y="182959"/>
                    <a:pt x="8732" y="102790"/>
                  </a:cubicBezTo>
                  <a:cubicBezTo>
                    <a:pt x="13097" y="22621"/>
                    <a:pt x="8335" y="29368"/>
                    <a:pt x="34925" y="14684"/>
                  </a:cubicBezTo>
                  <a:cubicBezTo>
                    <a:pt x="61516" y="0"/>
                    <a:pt x="168275" y="14684"/>
                    <a:pt x="168275" y="14684"/>
                  </a:cubicBezTo>
                  <a:lnTo>
                    <a:pt x="654050" y="12303"/>
                  </a:lnTo>
                  <a:lnTo>
                    <a:pt x="1527969" y="14684"/>
                  </a:lnTo>
                  <a:cubicBezTo>
                    <a:pt x="1690688" y="15081"/>
                    <a:pt x="1605757" y="12700"/>
                    <a:pt x="1630363" y="14684"/>
                  </a:cubicBezTo>
                  <a:cubicBezTo>
                    <a:pt x="1654969" y="16668"/>
                    <a:pt x="1668463" y="12699"/>
                    <a:pt x="1675607" y="26590"/>
                  </a:cubicBezTo>
                  <a:cubicBezTo>
                    <a:pt x="1682751" y="40481"/>
                    <a:pt x="1673622" y="19844"/>
                    <a:pt x="1673225" y="98028"/>
                  </a:cubicBezTo>
                  <a:cubicBezTo>
                    <a:pt x="1672828" y="176212"/>
                    <a:pt x="1680765" y="359172"/>
                    <a:pt x="1673225" y="495697"/>
                  </a:cubicBezTo>
                  <a:cubicBezTo>
                    <a:pt x="1665685" y="632222"/>
                    <a:pt x="1644254" y="821531"/>
                    <a:pt x="1627982" y="917178"/>
                  </a:cubicBezTo>
                  <a:cubicBezTo>
                    <a:pt x="1611710" y="1012825"/>
                    <a:pt x="1593454" y="1040606"/>
                    <a:pt x="1575594" y="1069578"/>
                  </a:cubicBezTo>
                  <a:cubicBezTo>
                    <a:pt x="1557735" y="1098550"/>
                    <a:pt x="1544637" y="1098550"/>
                    <a:pt x="1520825" y="1091009"/>
                  </a:cubicBezTo>
                  <a:cubicBezTo>
                    <a:pt x="1497013" y="1083468"/>
                    <a:pt x="1490266" y="1072753"/>
                    <a:pt x="1432719" y="1024334"/>
                  </a:cubicBezTo>
                  <a:cubicBezTo>
                    <a:pt x="1375172" y="975915"/>
                    <a:pt x="1260872" y="863997"/>
                    <a:pt x="1175544" y="800497"/>
                  </a:cubicBezTo>
                  <a:cubicBezTo>
                    <a:pt x="1090216" y="736997"/>
                    <a:pt x="1003300" y="677465"/>
                    <a:pt x="920750" y="643334"/>
                  </a:cubicBezTo>
                  <a:cubicBezTo>
                    <a:pt x="838200" y="609203"/>
                    <a:pt x="752872" y="603646"/>
                    <a:pt x="680244" y="595709"/>
                  </a:cubicBezTo>
                  <a:cubicBezTo>
                    <a:pt x="607616" y="587772"/>
                    <a:pt x="484982" y="595709"/>
                    <a:pt x="484982" y="595709"/>
                  </a:cubicBezTo>
                  <a:lnTo>
                    <a:pt x="187325" y="595709"/>
                  </a:lnTo>
                  <a:cubicBezTo>
                    <a:pt x="116284" y="596106"/>
                    <a:pt x="87313" y="601662"/>
                    <a:pt x="58738" y="598090"/>
                  </a:cubicBezTo>
                  <a:cubicBezTo>
                    <a:pt x="30163" y="594518"/>
                    <a:pt x="23812" y="594518"/>
                    <a:pt x="15875" y="574278"/>
                  </a:cubicBezTo>
                  <a:cubicBezTo>
                    <a:pt x="7938" y="554038"/>
                    <a:pt x="12303" y="558800"/>
                    <a:pt x="11113" y="476647"/>
                  </a:cubicBezTo>
                  <a:cubicBezTo>
                    <a:pt x="9923" y="394494"/>
                    <a:pt x="1191" y="159146"/>
                    <a:pt x="8732" y="81359"/>
                  </a:cubicBezTo>
                  <a:cubicBezTo>
                    <a:pt x="16273" y="3572"/>
                    <a:pt x="36910" y="21034"/>
                    <a:pt x="56357" y="9922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770313" y="4132263"/>
              <a:ext cx="1484312" cy="1076325"/>
            </a:xfrm>
            <a:custGeom>
              <a:avLst/>
              <a:gdLst>
                <a:gd name="connsiteX0" fmla="*/ 4365 w 1485106"/>
                <a:gd name="connsiteY0" fmla="*/ 509190 h 1075928"/>
                <a:gd name="connsiteX1" fmla="*/ 6747 w 1485106"/>
                <a:gd name="connsiteY1" fmla="*/ 109140 h 1075928"/>
                <a:gd name="connsiteX2" fmla="*/ 9128 w 1485106"/>
                <a:gd name="connsiteY2" fmla="*/ 44847 h 1075928"/>
                <a:gd name="connsiteX3" fmla="*/ 61515 w 1485106"/>
                <a:gd name="connsiteY3" fmla="*/ 13890 h 1075928"/>
                <a:gd name="connsiteX4" fmla="*/ 254397 w 1485106"/>
                <a:gd name="connsiteY4" fmla="*/ 16272 h 1075928"/>
                <a:gd name="connsiteX5" fmla="*/ 661590 w 1485106"/>
                <a:gd name="connsiteY5" fmla="*/ 11509 h 1075928"/>
                <a:gd name="connsiteX6" fmla="*/ 937815 w 1485106"/>
                <a:gd name="connsiteY6" fmla="*/ 85328 h 1075928"/>
                <a:gd name="connsiteX7" fmla="*/ 1192609 w 1485106"/>
                <a:gd name="connsiteY7" fmla="*/ 252015 h 1075928"/>
                <a:gd name="connsiteX8" fmla="*/ 1325959 w 1485106"/>
                <a:gd name="connsiteY8" fmla="*/ 368697 h 1075928"/>
                <a:gd name="connsiteX9" fmla="*/ 1459309 w 1485106"/>
                <a:gd name="connsiteY9" fmla="*/ 478234 h 1075928"/>
                <a:gd name="connsiteX10" fmla="*/ 1480740 w 1485106"/>
                <a:gd name="connsiteY10" fmla="*/ 530622 h 1075928"/>
                <a:gd name="connsiteX11" fmla="*/ 1452165 w 1485106"/>
                <a:gd name="connsiteY11" fmla="*/ 542528 h 1075928"/>
                <a:gd name="connsiteX12" fmla="*/ 1404540 w 1485106"/>
                <a:gd name="connsiteY12" fmla="*/ 575865 h 1075928"/>
                <a:gd name="connsiteX13" fmla="*/ 1292622 w 1485106"/>
                <a:gd name="connsiteY13" fmla="*/ 692547 h 1075928"/>
                <a:gd name="connsiteX14" fmla="*/ 1137840 w 1485106"/>
                <a:gd name="connsiteY14" fmla="*/ 904478 h 1075928"/>
                <a:gd name="connsiteX15" fmla="*/ 1033065 w 1485106"/>
                <a:gd name="connsiteY15" fmla="*/ 1075928 h 107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5106" h="1075928">
                  <a:moveTo>
                    <a:pt x="4365" y="509190"/>
                  </a:moveTo>
                  <a:cubicBezTo>
                    <a:pt x="5159" y="347860"/>
                    <a:pt x="5953" y="186530"/>
                    <a:pt x="6747" y="109140"/>
                  </a:cubicBezTo>
                  <a:cubicBezTo>
                    <a:pt x="7541" y="31750"/>
                    <a:pt x="0" y="60722"/>
                    <a:pt x="9128" y="44847"/>
                  </a:cubicBezTo>
                  <a:cubicBezTo>
                    <a:pt x="18256" y="28972"/>
                    <a:pt x="20637" y="18653"/>
                    <a:pt x="61515" y="13890"/>
                  </a:cubicBezTo>
                  <a:cubicBezTo>
                    <a:pt x="102393" y="9128"/>
                    <a:pt x="254397" y="16272"/>
                    <a:pt x="254397" y="16272"/>
                  </a:cubicBezTo>
                  <a:cubicBezTo>
                    <a:pt x="354409" y="15875"/>
                    <a:pt x="547687" y="0"/>
                    <a:pt x="661590" y="11509"/>
                  </a:cubicBezTo>
                  <a:cubicBezTo>
                    <a:pt x="775493" y="23018"/>
                    <a:pt x="849312" y="45244"/>
                    <a:pt x="937815" y="85328"/>
                  </a:cubicBezTo>
                  <a:cubicBezTo>
                    <a:pt x="1026318" y="125412"/>
                    <a:pt x="1127918" y="204787"/>
                    <a:pt x="1192609" y="252015"/>
                  </a:cubicBezTo>
                  <a:cubicBezTo>
                    <a:pt x="1257300" y="299243"/>
                    <a:pt x="1281509" y="330994"/>
                    <a:pt x="1325959" y="368697"/>
                  </a:cubicBezTo>
                  <a:cubicBezTo>
                    <a:pt x="1370409" y="406400"/>
                    <a:pt x="1433512" y="451247"/>
                    <a:pt x="1459309" y="478234"/>
                  </a:cubicBezTo>
                  <a:cubicBezTo>
                    <a:pt x="1485106" y="505222"/>
                    <a:pt x="1481931" y="519907"/>
                    <a:pt x="1480740" y="530622"/>
                  </a:cubicBezTo>
                  <a:cubicBezTo>
                    <a:pt x="1479549" y="541337"/>
                    <a:pt x="1464865" y="534988"/>
                    <a:pt x="1452165" y="542528"/>
                  </a:cubicBezTo>
                  <a:cubicBezTo>
                    <a:pt x="1439465" y="550068"/>
                    <a:pt x="1431131" y="550862"/>
                    <a:pt x="1404540" y="575865"/>
                  </a:cubicBezTo>
                  <a:cubicBezTo>
                    <a:pt x="1377950" y="600868"/>
                    <a:pt x="1337072" y="637778"/>
                    <a:pt x="1292622" y="692547"/>
                  </a:cubicBezTo>
                  <a:cubicBezTo>
                    <a:pt x="1248172" y="747316"/>
                    <a:pt x="1181099" y="840581"/>
                    <a:pt x="1137840" y="904478"/>
                  </a:cubicBezTo>
                  <a:cubicBezTo>
                    <a:pt x="1094581" y="968375"/>
                    <a:pt x="1050130" y="1048147"/>
                    <a:pt x="1033065" y="107592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grpSp>
          <p:nvGrpSpPr>
            <p:cNvPr id="42000" name="Group 43"/>
            <p:cNvGrpSpPr>
              <a:grpSpLocks/>
            </p:cNvGrpSpPr>
            <p:nvPr/>
          </p:nvGrpSpPr>
          <p:grpSpPr bwMode="auto">
            <a:xfrm>
              <a:off x="4924425" y="4727576"/>
              <a:ext cx="1456267" cy="1238249"/>
              <a:chOff x="4924425" y="4727576"/>
              <a:chExt cx="1456267" cy="1238249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4924425" y="4727575"/>
                <a:ext cx="758825" cy="539750"/>
              </a:xfrm>
              <a:custGeom>
                <a:avLst/>
                <a:gdLst>
                  <a:gd name="connsiteX0" fmla="*/ 0 w 759619"/>
                  <a:gd name="connsiteY0" fmla="*/ 539749 h 539749"/>
                  <a:gd name="connsiteX1" fmla="*/ 180975 w 759619"/>
                  <a:gd name="connsiteY1" fmla="*/ 244474 h 539749"/>
                  <a:gd name="connsiteX2" fmla="*/ 347663 w 759619"/>
                  <a:gd name="connsiteY2" fmla="*/ 58737 h 539749"/>
                  <a:gd name="connsiteX3" fmla="*/ 423863 w 759619"/>
                  <a:gd name="connsiteY3" fmla="*/ 20637 h 539749"/>
                  <a:gd name="connsiteX4" fmla="*/ 452438 w 759619"/>
                  <a:gd name="connsiteY4" fmla="*/ 11112 h 539749"/>
                  <a:gd name="connsiteX5" fmla="*/ 554831 w 759619"/>
                  <a:gd name="connsiteY5" fmla="*/ 87312 h 539749"/>
                  <a:gd name="connsiteX6" fmla="*/ 759619 w 759619"/>
                  <a:gd name="connsiteY6" fmla="*/ 165893 h 53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619" h="539749">
                    <a:moveTo>
                      <a:pt x="0" y="539749"/>
                    </a:moveTo>
                    <a:cubicBezTo>
                      <a:pt x="61515" y="432196"/>
                      <a:pt x="123031" y="324643"/>
                      <a:pt x="180975" y="244474"/>
                    </a:cubicBezTo>
                    <a:cubicBezTo>
                      <a:pt x="238919" y="164305"/>
                      <a:pt x="307182" y="96043"/>
                      <a:pt x="347663" y="58737"/>
                    </a:cubicBezTo>
                    <a:cubicBezTo>
                      <a:pt x="388144" y="21431"/>
                      <a:pt x="406401" y="28574"/>
                      <a:pt x="423863" y="20637"/>
                    </a:cubicBezTo>
                    <a:cubicBezTo>
                      <a:pt x="441325" y="12700"/>
                      <a:pt x="430610" y="0"/>
                      <a:pt x="452438" y="11112"/>
                    </a:cubicBezTo>
                    <a:cubicBezTo>
                      <a:pt x="474266" y="22225"/>
                      <a:pt x="503634" y="61515"/>
                      <a:pt x="554831" y="87312"/>
                    </a:cubicBezTo>
                    <a:cubicBezTo>
                      <a:pt x="606028" y="113109"/>
                      <a:pt x="698103" y="152003"/>
                      <a:pt x="759619" y="16589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5683250" y="4889500"/>
                <a:ext cx="696913" cy="1076325"/>
              </a:xfrm>
              <a:custGeom>
                <a:avLst/>
                <a:gdLst>
                  <a:gd name="connsiteX0" fmla="*/ 0 w 697442"/>
                  <a:gd name="connsiteY0" fmla="*/ 0 h 1076325"/>
                  <a:gd name="connsiteX1" fmla="*/ 127000 w 697442"/>
                  <a:gd name="connsiteY1" fmla="*/ 12700 h 1076325"/>
                  <a:gd name="connsiteX2" fmla="*/ 612775 w 697442"/>
                  <a:gd name="connsiteY2" fmla="*/ 12700 h 1076325"/>
                  <a:gd name="connsiteX3" fmla="*/ 635000 w 697442"/>
                  <a:gd name="connsiteY3" fmla="*/ 9525 h 1076325"/>
                  <a:gd name="connsiteX4" fmla="*/ 657225 w 697442"/>
                  <a:gd name="connsiteY4" fmla="*/ 28575 h 1076325"/>
                  <a:gd name="connsiteX5" fmla="*/ 685800 w 697442"/>
                  <a:gd name="connsiteY5" fmla="*/ 82550 h 1076325"/>
                  <a:gd name="connsiteX6" fmla="*/ 682625 w 697442"/>
                  <a:gd name="connsiteY6" fmla="*/ 292100 h 1076325"/>
                  <a:gd name="connsiteX7" fmla="*/ 679450 w 697442"/>
                  <a:gd name="connsiteY7" fmla="*/ 889000 h 1076325"/>
                  <a:gd name="connsiteX8" fmla="*/ 682625 w 697442"/>
                  <a:gd name="connsiteY8" fmla="*/ 1076325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7442" h="1076325">
                    <a:moveTo>
                      <a:pt x="0" y="0"/>
                    </a:moveTo>
                    <a:cubicBezTo>
                      <a:pt x="12435" y="5291"/>
                      <a:pt x="24871" y="10583"/>
                      <a:pt x="127000" y="12700"/>
                    </a:cubicBezTo>
                    <a:cubicBezTo>
                      <a:pt x="229129" y="14817"/>
                      <a:pt x="528108" y="13229"/>
                      <a:pt x="612775" y="12700"/>
                    </a:cubicBezTo>
                    <a:cubicBezTo>
                      <a:pt x="697442" y="12171"/>
                      <a:pt x="627592" y="6879"/>
                      <a:pt x="635000" y="9525"/>
                    </a:cubicBezTo>
                    <a:cubicBezTo>
                      <a:pt x="642408" y="12171"/>
                      <a:pt x="648758" y="16404"/>
                      <a:pt x="657225" y="28575"/>
                    </a:cubicBezTo>
                    <a:cubicBezTo>
                      <a:pt x="665692" y="40746"/>
                      <a:pt x="681567" y="38629"/>
                      <a:pt x="685800" y="82550"/>
                    </a:cubicBezTo>
                    <a:cubicBezTo>
                      <a:pt x="690033" y="126471"/>
                      <a:pt x="683683" y="157692"/>
                      <a:pt x="682625" y="292100"/>
                    </a:cubicBezTo>
                    <a:cubicBezTo>
                      <a:pt x="681567" y="426508"/>
                      <a:pt x="679450" y="758296"/>
                      <a:pt x="679450" y="889000"/>
                    </a:cubicBezTo>
                    <a:cubicBezTo>
                      <a:pt x="679450" y="1019704"/>
                      <a:pt x="683154" y="1045633"/>
                      <a:pt x="682625" y="1076325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5410200" y="3497263"/>
              <a:ext cx="958850" cy="1371600"/>
            </a:xfrm>
            <a:custGeom>
              <a:avLst/>
              <a:gdLst>
                <a:gd name="connsiteX0" fmla="*/ 105304 w 958850"/>
                <a:gd name="connsiteY0" fmla="*/ 1280583 h 1370541"/>
                <a:gd name="connsiteX1" fmla="*/ 16404 w 958850"/>
                <a:gd name="connsiteY1" fmla="*/ 1226608 h 1370541"/>
                <a:gd name="connsiteX2" fmla="*/ 6879 w 958850"/>
                <a:gd name="connsiteY2" fmla="*/ 1175808 h 1370541"/>
                <a:gd name="connsiteX3" fmla="*/ 32279 w 958850"/>
                <a:gd name="connsiteY3" fmla="*/ 1147233 h 1370541"/>
                <a:gd name="connsiteX4" fmla="*/ 76729 w 958850"/>
                <a:gd name="connsiteY4" fmla="*/ 1045633 h 1370541"/>
                <a:gd name="connsiteX5" fmla="*/ 127529 w 958850"/>
                <a:gd name="connsiteY5" fmla="*/ 855133 h 1370541"/>
                <a:gd name="connsiteX6" fmla="*/ 149754 w 958850"/>
                <a:gd name="connsiteY6" fmla="*/ 563033 h 1370541"/>
                <a:gd name="connsiteX7" fmla="*/ 162454 w 958850"/>
                <a:gd name="connsiteY7" fmla="*/ 96308 h 1370541"/>
                <a:gd name="connsiteX8" fmla="*/ 178329 w 958850"/>
                <a:gd name="connsiteY8" fmla="*/ 13758 h 1370541"/>
                <a:gd name="connsiteX9" fmla="*/ 219604 w 958850"/>
                <a:gd name="connsiteY9" fmla="*/ 13758 h 1370541"/>
                <a:gd name="connsiteX10" fmla="*/ 829204 w 958850"/>
                <a:gd name="connsiteY10" fmla="*/ 13758 h 1370541"/>
                <a:gd name="connsiteX11" fmla="*/ 921279 w 958850"/>
                <a:gd name="connsiteY11" fmla="*/ 16933 h 1370541"/>
                <a:gd name="connsiteX12" fmla="*/ 953029 w 958850"/>
                <a:gd name="connsiteY12" fmla="*/ 77258 h 1370541"/>
                <a:gd name="connsiteX13" fmla="*/ 956204 w 958850"/>
                <a:gd name="connsiteY13" fmla="*/ 372533 h 1370541"/>
                <a:gd name="connsiteX14" fmla="*/ 953029 w 958850"/>
                <a:gd name="connsiteY14" fmla="*/ 832908 h 1370541"/>
                <a:gd name="connsiteX15" fmla="*/ 946679 w 958850"/>
                <a:gd name="connsiteY15" fmla="*/ 1283758 h 1370541"/>
                <a:gd name="connsiteX16" fmla="*/ 899054 w 958850"/>
                <a:gd name="connsiteY16" fmla="*/ 1353608 h 1370541"/>
                <a:gd name="connsiteX17" fmla="*/ 784754 w 958850"/>
                <a:gd name="connsiteY17" fmla="*/ 1350433 h 1370541"/>
                <a:gd name="connsiteX18" fmla="*/ 330729 w 958850"/>
                <a:gd name="connsiteY18" fmla="*/ 1353608 h 1370541"/>
                <a:gd name="connsiteX19" fmla="*/ 105304 w 958850"/>
                <a:gd name="connsiteY19" fmla="*/ 1280583 h 137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8850" h="1370541">
                  <a:moveTo>
                    <a:pt x="105304" y="1280583"/>
                  </a:moveTo>
                  <a:cubicBezTo>
                    <a:pt x="52917" y="1259416"/>
                    <a:pt x="32808" y="1244071"/>
                    <a:pt x="16404" y="1226608"/>
                  </a:cubicBezTo>
                  <a:cubicBezTo>
                    <a:pt x="0" y="1209146"/>
                    <a:pt x="4233" y="1189037"/>
                    <a:pt x="6879" y="1175808"/>
                  </a:cubicBezTo>
                  <a:cubicBezTo>
                    <a:pt x="9525" y="1162579"/>
                    <a:pt x="20637" y="1168929"/>
                    <a:pt x="32279" y="1147233"/>
                  </a:cubicBezTo>
                  <a:cubicBezTo>
                    <a:pt x="43921" y="1125537"/>
                    <a:pt x="60854" y="1094316"/>
                    <a:pt x="76729" y="1045633"/>
                  </a:cubicBezTo>
                  <a:cubicBezTo>
                    <a:pt x="92604" y="996950"/>
                    <a:pt x="115358" y="935566"/>
                    <a:pt x="127529" y="855133"/>
                  </a:cubicBezTo>
                  <a:cubicBezTo>
                    <a:pt x="139700" y="774700"/>
                    <a:pt x="143933" y="689504"/>
                    <a:pt x="149754" y="563033"/>
                  </a:cubicBezTo>
                  <a:cubicBezTo>
                    <a:pt x="155575" y="436562"/>
                    <a:pt x="157692" y="187854"/>
                    <a:pt x="162454" y="96308"/>
                  </a:cubicBezTo>
                  <a:cubicBezTo>
                    <a:pt x="167216" y="4762"/>
                    <a:pt x="168804" y="27516"/>
                    <a:pt x="178329" y="13758"/>
                  </a:cubicBezTo>
                  <a:cubicBezTo>
                    <a:pt x="187854" y="0"/>
                    <a:pt x="219604" y="13758"/>
                    <a:pt x="219604" y="13758"/>
                  </a:cubicBezTo>
                  <a:lnTo>
                    <a:pt x="829204" y="13758"/>
                  </a:lnTo>
                  <a:cubicBezTo>
                    <a:pt x="946150" y="14287"/>
                    <a:pt x="900642" y="6350"/>
                    <a:pt x="921279" y="16933"/>
                  </a:cubicBezTo>
                  <a:cubicBezTo>
                    <a:pt x="941917" y="27516"/>
                    <a:pt x="947208" y="17991"/>
                    <a:pt x="953029" y="77258"/>
                  </a:cubicBezTo>
                  <a:cubicBezTo>
                    <a:pt x="958850" y="136525"/>
                    <a:pt x="956204" y="246591"/>
                    <a:pt x="956204" y="372533"/>
                  </a:cubicBezTo>
                  <a:cubicBezTo>
                    <a:pt x="956204" y="498475"/>
                    <a:pt x="954617" y="681037"/>
                    <a:pt x="953029" y="832908"/>
                  </a:cubicBezTo>
                  <a:cubicBezTo>
                    <a:pt x="951442" y="984779"/>
                    <a:pt x="955675" y="1196975"/>
                    <a:pt x="946679" y="1283758"/>
                  </a:cubicBezTo>
                  <a:cubicBezTo>
                    <a:pt x="937683" y="1370541"/>
                    <a:pt x="926041" y="1342496"/>
                    <a:pt x="899054" y="1353608"/>
                  </a:cubicBezTo>
                  <a:cubicBezTo>
                    <a:pt x="872067" y="1364720"/>
                    <a:pt x="784754" y="1350433"/>
                    <a:pt x="784754" y="1350433"/>
                  </a:cubicBezTo>
                  <a:cubicBezTo>
                    <a:pt x="690033" y="1350433"/>
                    <a:pt x="447675" y="1367366"/>
                    <a:pt x="330729" y="1353608"/>
                  </a:cubicBezTo>
                  <a:cubicBezTo>
                    <a:pt x="213783" y="1339850"/>
                    <a:pt x="157692" y="1301750"/>
                    <a:pt x="105304" y="128058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210175" y="1290638"/>
              <a:ext cx="2047875" cy="2166937"/>
            </a:xfrm>
            <a:custGeom>
              <a:avLst/>
              <a:gdLst>
                <a:gd name="connsiteX0" fmla="*/ 0 w 2047875"/>
                <a:gd name="connsiteY0" fmla="*/ 0 h 2166937"/>
                <a:gd name="connsiteX1" fmla="*/ 119063 w 2047875"/>
                <a:gd name="connsiteY1" fmla="*/ 252412 h 2166937"/>
                <a:gd name="connsiteX2" fmla="*/ 228600 w 2047875"/>
                <a:gd name="connsiteY2" fmla="*/ 757237 h 2166937"/>
                <a:gd name="connsiteX3" fmla="*/ 323850 w 2047875"/>
                <a:gd name="connsiteY3" fmla="*/ 1395412 h 2166937"/>
                <a:gd name="connsiteX4" fmla="*/ 352425 w 2047875"/>
                <a:gd name="connsiteY4" fmla="*/ 1957387 h 2166937"/>
                <a:gd name="connsiteX5" fmla="*/ 361950 w 2047875"/>
                <a:gd name="connsiteY5" fmla="*/ 2100262 h 2166937"/>
                <a:gd name="connsiteX6" fmla="*/ 395288 w 2047875"/>
                <a:gd name="connsiteY6" fmla="*/ 2157412 h 2166937"/>
                <a:gd name="connsiteX7" fmla="*/ 500063 w 2047875"/>
                <a:gd name="connsiteY7" fmla="*/ 2157412 h 2166937"/>
                <a:gd name="connsiteX8" fmla="*/ 1785938 w 2047875"/>
                <a:gd name="connsiteY8" fmla="*/ 2147887 h 2166937"/>
                <a:gd name="connsiteX9" fmla="*/ 2047875 w 2047875"/>
                <a:gd name="connsiteY9" fmla="*/ 2147887 h 216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2166937">
                  <a:moveTo>
                    <a:pt x="0" y="0"/>
                  </a:moveTo>
                  <a:cubicBezTo>
                    <a:pt x="40481" y="63103"/>
                    <a:pt x="80963" y="126206"/>
                    <a:pt x="119063" y="252412"/>
                  </a:cubicBezTo>
                  <a:cubicBezTo>
                    <a:pt x="157163" y="378618"/>
                    <a:pt x="194469" y="566737"/>
                    <a:pt x="228600" y="757237"/>
                  </a:cubicBezTo>
                  <a:cubicBezTo>
                    <a:pt x="262731" y="947737"/>
                    <a:pt x="303212" y="1195387"/>
                    <a:pt x="323850" y="1395412"/>
                  </a:cubicBezTo>
                  <a:cubicBezTo>
                    <a:pt x="344488" y="1595437"/>
                    <a:pt x="346075" y="1839912"/>
                    <a:pt x="352425" y="1957387"/>
                  </a:cubicBezTo>
                  <a:cubicBezTo>
                    <a:pt x="358775" y="2074862"/>
                    <a:pt x="354806" y="2066925"/>
                    <a:pt x="361950" y="2100262"/>
                  </a:cubicBezTo>
                  <a:cubicBezTo>
                    <a:pt x="369094" y="2133599"/>
                    <a:pt x="372269" y="2147887"/>
                    <a:pt x="395288" y="2157412"/>
                  </a:cubicBezTo>
                  <a:cubicBezTo>
                    <a:pt x="418307" y="2166937"/>
                    <a:pt x="500063" y="2157412"/>
                    <a:pt x="500063" y="2157412"/>
                  </a:cubicBezTo>
                  <a:lnTo>
                    <a:pt x="1785938" y="2147887"/>
                  </a:lnTo>
                  <a:lnTo>
                    <a:pt x="2047875" y="214788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6394450" y="3508375"/>
              <a:ext cx="939800" cy="1349375"/>
            </a:xfrm>
            <a:custGeom>
              <a:avLst/>
              <a:gdLst>
                <a:gd name="connsiteX0" fmla="*/ 876300 w 939800"/>
                <a:gd name="connsiteY0" fmla="*/ 3175 h 1407583"/>
                <a:gd name="connsiteX1" fmla="*/ 127000 w 939800"/>
                <a:gd name="connsiteY1" fmla="*/ 0 h 1407583"/>
                <a:gd name="connsiteX2" fmla="*/ 114300 w 939800"/>
                <a:gd name="connsiteY2" fmla="*/ 6350 h 1407583"/>
                <a:gd name="connsiteX3" fmla="*/ 47625 w 939800"/>
                <a:gd name="connsiteY3" fmla="*/ 9525 h 1407583"/>
                <a:gd name="connsiteX4" fmla="*/ 41275 w 939800"/>
                <a:gd name="connsiteY4" fmla="*/ 60325 h 1407583"/>
                <a:gd name="connsiteX5" fmla="*/ 38100 w 939800"/>
                <a:gd name="connsiteY5" fmla="*/ 282575 h 1407583"/>
                <a:gd name="connsiteX6" fmla="*/ 38100 w 939800"/>
                <a:gd name="connsiteY6" fmla="*/ 1238250 h 1407583"/>
                <a:gd name="connsiteX7" fmla="*/ 41275 w 939800"/>
                <a:gd name="connsiteY7" fmla="*/ 1298575 h 1407583"/>
                <a:gd name="connsiteX8" fmla="*/ 82550 w 939800"/>
                <a:gd name="connsiteY8" fmla="*/ 1343025 h 1407583"/>
                <a:gd name="connsiteX9" fmla="*/ 196850 w 939800"/>
                <a:gd name="connsiteY9" fmla="*/ 1339850 h 1407583"/>
                <a:gd name="connsiteX10" fmla="*/ 828675 w 939800"/>
                <a:gd name="connsiteY10" fmla="*/ 1343025 h 1407583"/>
                <a:gd name="connsiteX11" fmla="*/ 939800 w 939800"/>
                <a:gd name="connsiteY11" fmla="*/ 1343025 h 1407583"/>
                <a:gd name="connsiteX0" fmla="*/ 876300 w 939800"/>
                <a:gd name="connsiteY0" fmla="*/ 3175 h 1407583"/>
                <a:gd name="connsiteX1" fmla="*/ 127000 w 939800"/>
                <a:gd name="connsiteY1" fmla="*/ 0 h 1407583"/>
                <a:gd name="connsiteX2" fmla="*/ 114300 w 939800"/>
                <a:gd name="connsiteY2" fmla="*/ 6350 h 1407583"/>
                <a:gd name="connsiteX3" fmla="*/ 47625 w 939800"/>
                <a:gd name="connsiteY3" fmla="*/ 9525 h 1407583"/>
                <a:gd name="connsiteX4" fmla="*/ 41275 w 939800"/>
                <a:gd name="connsiteY4" fmla="*/ 60325 h 1407583"/>
                <a:gd name="connsiteX5" fmla="*/ 38100 w 939800"/>
                <a:gd name="connsiteY5" fmla="*/ 282575 h 1407583"/>
                <a:gd name="connsiteX6" fmla="*/ 38100 w 939800"/>
                <a:gd name="connsiteY6" fmla="*/ 1238250 h 1407583"/>
                <a:gd name="connsiteX7" fmla="*/ 41275 w 939800"/>
                <a:gd name="connsiteY7" fmla="*/ 1298575 h 1407583"/>
                <a:gd name="connsiteX8" fmla="*/ 82550 w 939800"/>
                <a:gd name="connsiteY8" fmla="*/ 1343025 h 1407583"/>
                <a:gd name="connsiteX9" fmla="*/ 196850 w 939800"/>
                <a:gd name="connsiteY9" fmla="*/ 1339850 h 1407583"/>
                <a:gd name="connsiteX10" fmla="*/ 828675 w 939800"/>
                <a:gd name="connsiteY10" fmla="*/ 1343025 h 1407583"/>
                <a:gd name="connsiteX11" fmla="*/ 939800 w 939800"/>
                <a:gd name="connsiteY11" fmla="*/ 1343025 h 1407583"/>
                <a:gd name="connsiteX0" fmla="*/ 876300 w 939800"/>
                <a:gd name="connsiteY0" fmla="*/ 3175 h 1414992"/>
                <a:gd name="connsiteX1" fmla="*/ 127000 w 939800"/>
                <a:gd name="connsiteY1" fmla="*/ 0 h 1414992"/>
                <a:gd name="connsiteX2" fmla="*/ 114300 w 939800"/>
                <a:gd name="connsiteY2" fmla="*/ 6350 h 1414992"/>
                <a:gd name="connsiteX3" fmla="*/ 47625 w 939800"/>
                <a:gd name="connsiteY3" fmla="*/ 9525 h 1414992"/>
                <a:gd name="connsiteX4" fmla="*/ 41275 w 939800"/>
                <a:gd name="connsiteY4" fmla="*/ 60325 h 1414992"/>
                <a:gd name="connsiteX5" fmla="*/ 38100 w 939800"/>
                <a:gd name="connsiteY5" fmla="*/ 282575 h 1414992"/>
                <a:gd name="connsiteX6" fmla="*/ 38100 w 939800"/>
                <a:gd name="connsiteY6" fmla="*/ 1238250 h 1414992"/>
                <a:gd name="connsiteX7" fmla="*/ 82550 w 939800"/>
                <a:gd name="connsiteY7" fmla="*/ 1343025 h 1414992"/>
                <a:gd name="connsiteX8" fmla="*/ 196850 w 939800"/>
                <a:gd name="connsiteY8" fmla="*/ 1339850 h 1414992"/>
                <a:gd name="connsiteX9" fmla="*/ 828675 w 939800"/>
                <a:gd name="connsiteY9" fmla="*/ 1343025 h 1414992"/>
                <a:gd name="connsiteX10" fmla="*/ 939800 w 939800"/>
                <a:gd name="connsiteY10" fmla="*/ 1343025 h 1414992"/>
                <a:gd name="connsiteX0" fmla="*/ 876300 w 939800"/>
                <a:gd name="connsiteY0" fmla="*/ 3175 h 1414992"/>
                <a:gd name="connsiteX1" fmla="*/ 127000 w 939800"/>
                <a:gd name="connsiteY1" fmla="*/ 0 h 1414992"/>
                <a:gd name="connsiteX2" fmla="*/ 114300 w 939800"/>
                <a:gd name="connsiteY2" fmla="*/ 6350 h 1414992"/>
                <a:gd name="connsiteX3" fmla="*/ 47625 w 939800"/>
                <a:gd name="connsiteY3" fmla="*/ 9525 h 1414992"/>
                <a:gd name="connsiteX4" fmla="*/ 41275 w 939800"/>
                <a:gd name="connsiteY4" fmla="*/ 60325 h 1414992"/>
                <a:gd name="connsiteX5" fmla="*/ 38100 w 939800"/>
                <a:gd name="connsiteY5" fmla="*/ 282575 h 1414992"/>
                <a:gd name="connsiteX6" fmla="*/ 38100 w 939800"/>
                <a:gd name="connsiteY6" fmla="*/ 1238250 h 1414992"/>
                <a:gd name="connsiteX7" fmla="*/ 82550 w 939800"/>
                <a:gd name="connsiteY7" fmla="*/ 1343025 h 1414992"/>
                <a:gd name="connsiteX8" fmla="*/ 196850 w 939800"/>
                <a:gd name="connsiteY8" fmla="*/ 1339850 h 1414992"/>
                <a:gd name="connsiteX9" fmla="*/ 828675 w 939800"/>
                <a:gd name="connsiteY9" fmla="*/ 1343025 h 1414992"/>
                <a:gd name="connsiteX10" fmla="*/ 939800 w 939800"/>
                <a:gd name="connsiteY10" fmla="*/ 1343025 h 1414992"/>
                <a:gd name="connsiteX0" fmla="*/ 876300 w 939800"/>
                <a:gd name="connsiteY0" fmla="*/ 3175 h 1349904"/>
                <a:gd name="connsiteX1" fmla="*/ 127000 w 939800"/>
                <a:gd name="connsiteY1" fmla="*/ 0 h 1349904"/>
                <a:gd name="connsiteX2" fmla="*/ 114300 w 939800"/>
                <a:gd name="connsiteY2" fmla="*/ 6350 h 1349904"/>
                <a:gd name="connsiteX3" fmla="*/ 47625 w 939800"/>
                <a:gd name="connsiteY3" fmla="*/ 9525 h 1349904"/>
                <a:gd name="connsiteX4" fmla="*/ 41275 w 939800"/>
                <a:gd name="connsiteY4" fmla="*/ 60325 h 1349904"/>
                <a:gd name="connsiteX5" fmla="*/ 38100 w 939800"/>
                <a:gd name="connsiteY5" fmla="*/ 282575 h 1349904"/>
                <a:gd name="connsiteX6" fmla="*/ 38100 w 939800"/>
                <a:gd name="connsiteY6" fmla="*/ 1238250 h 1349904"/>
                <a:gd name="connsiteX7" fmla="*/ 82550 w 939800"/>
                <a:gd name="connsiteY7" fmla="*/ 1343025 h 1349904"/>
                <a:gd name="connsiteX8" fmla="*/ 196850 w 939800"/>
                <a:gd name="connsiteY8" fmla="*/ 1339850 h 1349904"/>
                <a:gd name="connsiteX9" fmla="*/ 828675 w 939800"/>
                <a:gd name="connsiteY9" fmla="*/ 1343025 h 1349904"/>
                <a:gd name="connsiteX10" fmla="*/ 939800 w 939800"/>
                <a:gd name="connsiteY10" fmla="*/ 1343025 h 134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9800" h="1349904">
                  <a:moveTo>
                    <a:pt x="876300" y="3175"/>
                  </a:moveTo>
                  <a:lnTo>
                    <a:pt x="127000" y="0"/>
                  </a:lnTo>
                  <a:cubicBezTo>
                    <a:pt x="0" y="529"/>
                    <a:pt x="127529" y="4763"/>
                    <a:pt x="114300" y="6350"/>
                  </a:cubicBezTo>
                  <a:cubicBezTo>
                    <a:pt x="101071" y="7937"/>
                    <a:pt x="59796" y="529"/>
                    <a:pt x="47625" y="9525"/>
                  </a:cubicBezTo>
                  <a:cubicBezTo>
                    <a:pt x="35454" y="18521"/>
                    <a:pt x="42863" y="14817"/>
                    <a:pt x="41275" y="60325"/>
                  </a:cubicBezTo>
                  <a:cubicBezTo>
                    <a:pt x="39688" y="105833"/>
                    <a:pt x="38629" y="86254"/>
                    <a:pt x="38100" y="282575"/>
                  </a:cubicBezTo>
                  <a:cubicBezTo>
                    <a:pt x="37571" y="478896"/>
                    <a:pt x="30692" y="1061508"/>
                    <a:pt x="38100" y="1238250"/>
                  </a:cubicBezTo>
                  <a:cubicBezTo>
                    <a:pt x="35983" y="1322123"/>
                    <a:pt x="56092" y="1326092"/>
                    <a:pt x="82550" y="1343025"/>
                  </a:cubicBezTo>
                  <a:cubicBezTo>
                    <a:pt x="108479" y="1349904"/>
                    <a:pt x="196850" y="1339850"/>
                    <a:pt x="196850" y="1339850"/>
                  </a:cubicBezTo>
                  <a:lnTo>
                    <a:pt x="828675" y="1343025"/>
                  </a:lnTo>
                  <a:lnTo>
                    <a:pt x="939800" y="1343025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405563" y="4894263"/>
              <a:ext cx="922337" cy="1049337"/>
            </a:xfrm>
            <a:custGeom>
              <a:avLst/>
              <a:gdLst>
                <a:gd name="connsiteX0" fmla="*/ 922867 w 922867"/>
                <a:gd name="connsiteY0" fmla="*/ 5292 h 1049867"/>
                <a:gd name="connsiteX1" fmla="*/ 141817 w 922867"/>
                <a:gd name="connsiteY1" fmla="*/ 5292 h 1049867"/>
                <a:gd name="connsiteX2" fmla="*/ 71967 w 922867"/>
                <a:gd name="connsiteY2" fmla="*/ 8467 h 1049867"/>
                <a:gd name="connsiteX3" fmla="*/ 27517 w 922867"/>
                <a:gd name="connsiteY3" fmla="*/ 56092 h 1049867"/>
                <a:gd name="connsiteX4" fmla="*/ 30692 w 922867"/>
                <a:gd name="connsiteY4" fmla="*/ 151342 h 1049867"/>
                <a:gd name="connsiteX5" fmla="*/ 27517 w 922867"/>
                <a:gd name="connsiteY5" fmla="*/ 538692 h 1049867"/>
                <a:gd name="connsiteX6" fmla="*/ 30692 w 922867"/>
                <a:gd name="connsiteY6" fmla="*/ 1049867 h 10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867" h="1049867">
                  <a:moveTo>
                    <a:pt x="922867" y="5292"/>
                  </a:moveTo>
                  <a:lnTo>
                    <a:pt x="141817" y="5292"/>
                  </a:lnTo>
                  <a:cubicBezTo>
                    <a:pt x="0" y="5821"/>
                    <a:pt x="91017" y="0"/>
                    <a:pt x="71967" y="8467"/>
                  </a:cubicBezTo>
                  <a:cubicBezTo>
                    <a:pt x="52917" y="16934"/>
                    <a:pt x="34396" y="32280"/>
                    <a:pt x="27517" y="56092"/>
                  </a:cubicBezTo>
                  <a:cubicBezTo>
                    <a:pt x="20638" y="79904"/>
                    <a:pt x="30692" y="70909"/>
                    <a:pt x="30692" y="151342"/>
                  </a:cubicBezTo>
                  <a:cubicBezTo>
                    <a:pt x="30692" y="231775"/>
                    <a:pt x="27517" y="388938"/>
                    <a:pt x="27517" y="538692"/>
                  </a:cubicBezTo>
                  <a:cubicBezTo>
                    <a:pt x="27517" y="688446"/>
                    <a:pt x="30692" y="969963"/>
                    <a:pt x="30692" y="104986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0" name="Title 1"/>
            <p:cNvSpPr txBox="1">
              <a:spLocks/>
            </p:cNvSpPr>
            <p:nvPr/>
          </p:nvSpPr>
          <p:spPr bwMode="auto">
            <a:xfrm>
              <a:off x="4114800" y="16764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50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 bwMode="auto">
            <a:xfrm>
              <a:off x="3124200" y="16002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41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3048000" y="2971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41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 bwMode="auto">
            <a:xfrm>
              <a:off x="1905000" y="28956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45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 bwMode="auto">
            <a:xfrm>
              <a:off x="2819400" y="38862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43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5" name="Title 1"/>
            <p:cNvSpPr txBox="1">
              <a:spLocks/>
            </p:cNvSpPr>
            <p:nvPr/>
          </p:nvSpPr>
          <p:spPr bwMode="auto">
            <a:xfrm>
              <a:off x="4114800" y="4495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45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 bwMode="auto">
            <a:xfrm>
              <a:off x="4343400" y="38100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41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 bwMode="auto">
            <a:xfrm>
              <a:off x="5715000" y="4114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45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 bwMode="auto">
            <a:xfrm>
              <a:off x="6629400" y="4114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47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 bwMode="auto">
            <a:xfrm>
              <a:off x="5943600" y="2971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46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 bwMode="auto">
            <a:xfrm>
              <a:off x="4267200" y="27432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75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 bwMode="auto">
            <a:xfrm>
              <a:off x="5410200" y="52578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51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62" name="Title 1"/>
            <p:cNvSpPr txBox="1">
              <a:spLocks/>
            </p:cNvSpPr>
            <p:nvPr/>
          </p:nvSpPr>
          <p:spPr bwMode="auto">
            <a:xfrm>
              <a:off x="6629400" y="5334000"/>
              <a:ext cx="533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 b="1" dirty="0">
                  <a:latin typeface="+mn-lt"/>
                </a:rPr>
                <a:t>45 ACRE</a:t>
              </a:r>
              <a:endParaRPr lang="en-US" sz="8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724275" y="3449638"/>
              <a:ext cx="46038" cy="460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5481638" y="3449638"/>
              <a:ext cx="46037" cy="460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5318125" y="4648200"/>
              <a:ext cx="44450" cy="4603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6378575" y="4856163"/>
              <a:ext cx="46038" cy="4445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3722688" y="2241550"/>
              <a:ext cx="46037" cy="4445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1143000" y="685800"/>
            <a:ext cx="6934200" cy="601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2514600" y="762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+mj-lt"/>
              </a:rPr>
              <a:t>ASSIGNING ROW (Cont…)</a:t>
            </a:r>
            <a:endParaRPr lang="en-US" sz="3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9" descr="aa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0" y="650875"/>
            <a:ext cx="6781800" cy="611028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1371600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600" dirty="0">
                <a:latin typeface="+mn-lt"/>
                <a:cs typeface="+mn-cs"/>
              </a:rPr>
              <a:t>Future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600" dirty="0">
                <a:latin typeface="+mn-lt"/>
                <a:cs typeface="+mn-cs"/>
              </a:rPr>
              <a:t>Extension?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52400" y="762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 Cont…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14600" y="762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+mj-lt"/>
              </a:rPr>
              <a:t>ASSIGNING ROW (Cont…)</a:t>
            </a:r>
            <a:endParaRPr lang="en-US" sz="3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D:\presentation\A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8" y="679450"/>
            <a:ext cx="33639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52400" y="762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 Cont…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14600" y="762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+mj-lt"/>
              </a:rPr>
              <a:t>ASSIGNING ROW (Cont…)</a:t>
            </a:r>
            <a:endParaRPr lang="en-US" sz="3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971800" y="76200"/>
            <a:ext cx="38100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BASIC FACILITIES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685800"/>
            <a:ext cx="8305800" cy="6019800"/>
          </a:xfrm>
        </p:spPr>
        <p:txBody>
          <a:bodyPr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Recreational Area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Park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Play Ground/Stadium (football/hockey and cricket)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Sport Complex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Cinema Hall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Health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Hospital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Clinic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Dispensary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Educational Facilities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School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College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smtClean="0"/>
              <a:t>Library</a:t>
            </a: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228600" y="1524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514600" y="76200"/>
            <a:ext cx="44958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BASIC FACILITIES (Cont…)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914400"/>
            <a:ext cx="8305800" cy="5562600"/>
          </a:xfrm>
        </p:spPr>
        <p:txBody>
          <a:bodyPr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Shopping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Main civic centre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Sector shops at walking distance in each neighborhood.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Public Places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Jamia mosque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Neighborhood mosques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Offices (Post Office, management or maintenance office).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Community centre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Graveyard.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Security office etc.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smtClean="0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228600" y="152400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STEP-9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4343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AREA CALCULATIONS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" y="1524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STEP-10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7108" name="Picture 6" descr="D:\presentation\Untitassa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9342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09800" y="122238"/>
            <a:ext cx="4800600" cy="6397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NO. OF PLOTS REQUIRED</a:t>
            </a:r>
            <a:endParaRPr lang="en-US" sz="3000" smtClean="0"/>
          </a:p>
        </p:txBody>
      </p:sp>
      <p:pic>
        <p:nvPicPr>
          <p:cNvPr id="48131" name="Content Placeholder 3" descr="Untitsadle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902450" cy="5867400"/>
          </a:xfrm>
        </p:spPr>
      </p:pic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228600" y="1524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STEP-11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40386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AREA TO BE ACQUIRED</a:t>
            </a:r>
          </a:p>
        </p:txBody>
      </p:sp>
      <p:pic>
        <p:nvPicPr>
          <p:cNvPr id="21507" name="Content Placeholder 3" descr="UnSSSSStitle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11213"/>
            <a:ext cx="5715000" cy="5970587"/>
          </a:xfrm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21509" name="Picture 2" descr="C:\Users\Nafees\Downloads\ASASASDAS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188" y="3546475"/>
            <a:ext cx="32416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Group 14"/>
          <p:cNvGrpSpPr>
            <a:grpSpLocks/>
          </p:cNvGrpSpPr>
          <p:nvPr/>
        </p:nvGrpSpPr>
        <p:grpSpPr bwMode="auto">
          <a:xfrm>
            <a:off x="138113" y="1687513"/>
            <a:ext cx="8931275" cy="4738687"/>
            <a:chOff x="138545" y="1687945"/>
            <a:chExt cx="8931564" cy="4738256"/>
          </a:xfrm>
        </p:grpSpPr>
        <p:sp>
          <p:nvSpPr>
            <p:cNvPr id="21511" name="TextBox 15"/>
            <p:cNvSpPr txBox="1">
              <a:spLocks noChangeArrowheads="1"/>
            </p:cNvSpPr>
            <p:nvPr/>
          </p:nvSpPr>
          <p:spPr bwMode="auto">
            <a:xfrm>
              <a:off x="6248400" y="4953000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/>
                <a:t>GUJRAWALA CITY</a:t>
              </a:r>
            </a:p>
          </p:txBody>
        </p:sp>
        <p:grpSp>
          <p:nvGrpSpPr>
            <p:cNvPr id="21512" name="Group 23"/>
            <p:cNvGrpSpPr>
              <a:grpSpLocks/>
            </p:cNvGrpSpPr>
            <p:nvPr/>
          </p:nvGrpSpPr>
          <p:grpSpPr bwMode="auto">
            <a:xfrm>
              <a:off x="138545" y="1687945"/>
              <a:ext cx="8931564" cy="4738256"/>
              <a:chOff x="138545" y="1687945"/>
              <a:chExt cx="8931564" cy="4738256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5829916" y="3815002"/>
                <a:ext cx="3240193" cy="2611199"/>
              </a:xfrm>
              <a:custGeom>
                <a:avLst/>
                <a:gdLst>
                  <a:gd name="connsiteX0" fmla="*/ 85436 w 3239654"/>
                  <a:gd name="connsiteY0" fmla="*/ 23091 h 2611583"/>
                  <a:gd name="connsiteX1" fmla="*/ 528781 w 3239654"/>
                  <a:gd name="connsiteY1" fmla="*/ 120073 h 2611583"/>
                  <a:gd name="connsiteX2" fmla="*/ 1069109 w 3239654"/>
                  <a:gd name="connsiteY2" fmla="*/ 217055 h 2611583"/>
                  <a:gd name="connsiteX3" fmla="*/ 1720272 w 3239654"/>
                  <a:gd name="connsiteY3" fmla="*/ 438727 h 2611583"/>
                  <a:gd name="connsiteX4" fmla="*/ 2094345 w 3239654"/>
                  <a:gd name="connsiteY4" fmla="*/ 757382 h 2611583"/>
                  <a:gd name="connsiteX5" fmla="*/ 2316018 w 3239654"/>
                  <a:gd name="connsiteY5" fmla="*/ 812800 h 2611583"/>
                  <a:gd name="connsiteX6" fmla="*/ 2745509 w 3239654"/>
                  <a:gd name="connsiteY6" fmla="*/ 743527 h 2611583"/>
                  <a:gd name="connsiteX7" fmla="*/ 2870200 w 3239654"/>
                  <a:gd name="connsiteY7" fmla="*/ 535709 h 2611583"/>
                  <a:gd name="connsiteX8" fmla="*/ 3022600 w 3239654"/>
                  <a:gd name="connsiteY8" fmla="*/ 411018 h 2611583"/>
                  <a:gd name="connsiteX9" fmla="*/ 3064163 w 3239654"/>
                  <a:gd name="connsiteY9" fmla="*/ 798946 h 2611583"/>
                  <a:gd name="connsiteX10" fmla="*/ 3105727 w 3239654"/>
                  <a:gd name="connsiteY10" fmla="*/ 1297709 h 2611583"/>
                  <a:gd name="connsiteX11" fmla="*/ 3230418 w 3239654"/>
                  <a:gd name="connsiteY11" fmla="*/ 1810327 h 2611583"/>
                  <a:gd name="connsiteX12" fmla="*/ 3161145 w 3239654"/>
                  <a:gd name="connsiteY12" fmla="*/ 2128982 h 2611583"/>
                  <a:gd name="connsiteX13" fmla="*/ 3036454 w 3239654"/>
                  <a:gd name="connsiteY13" fmla="*/ 2309091 h 2611583"/>
                  <a:gd name="connsiteX14" fmla="*/ 2717800 w 3239654"/>
                  <a:gd name="connsiteY14" fmla="*/ 2503055 h 2611583"/>
                  <a:gd name="connsiteX15" fmla="*/ 2260600 w 3239654"/>
                  <a:gd name="connsiteY15" fmla="*/ 2572327 h 2611583"/>
                  <a:gd name="connsiteX16" fmla="*/ 1720272 w 3239654"/>
                  <a:gd name="connsiteY16" fmla="*/ 2600037 h 2611583"/>
                  <a:gd name="connsiteX17" fmla="*/ 1332345 w 3239654"/>
                  <a:gd name="connsiteY17" fmla="*/ 2600037 h 2611583"/>
                  <a:gd name="connsiteX18" fmla="*/ 1013690 w 3239654"/>
                  <a:gd name="connsiteY18" fmla="*/ 2600037 h 2611583"/>
                  <a:gd name="connsiteX19" fmla="*/ 528781 w 3239654"/>
                  <a:gd name="connsiteY19" fmla="*/ 2600037 h 2611583"/>
                  <a:gd name="connsiteX20" fmla="*/ 182418 w 3239654"/>
                  <a:gd name="connsiteY20" fmla="*/ 2530764 h 2611583"/>
                  <a:gd name="connsiteX21" fmla="*/ 127000 w 3239654"/>
                  <a:gd name="connsiteY21" fmla="*/ 2350655 h 2611583"/>
                  <a:gd name="connsiteX22" fmla="*/ 71581 w 3239654"/>
                  <a:gd name="connsiteY22" fmla="*/ 1699491 h 2611583"/>
                  <a:gd name="connsiteX23" fmla="*/ 2309 w 3239654"/>
                  <a:gd name="connsiteY23" fmla="*/ 1408546 h 2611583"/>
                  <a:gd name="connsiteX24" fmla="*/ 57727 w 3239654"/>
                  <a:gd name="connsiteY24" fmla="*/ 1103746 h 2611583"/>
                  <a:gd name="connsiteX25" fmla="*/ 140854 w 3239654"/>
                  <a:gd name="connsiteY25" fmla="*/ 785091 h 2611583"/>
                  <a:gd name="connsiteX26" fmla="*/ 99290 w 3239654"/>
                  <a:gd name="connsiteY26" fmla="*/ 494146 h 2611583"/>
                  <a:gd name="connsiteX27" fmla="*/ 85436 w 3239654"/>
                  <a:gd name="connsiteY27" fmla="*/ 314037 h 2611583"/>
                  <a:gd name="connsiteX28" fmla="*/ 85436 w 3239654"/>
                  <a:gd name="connsiteY28" fmla="*/ 258618 h 2611583"/>
                  <a:gd name="connsiteX29" fmla="*/ 85436 w 3239654"/>
                  <a:gd name="connsiteY29" fmla="*/ 23091 h 261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39654" h="2611583">
                    <a:moveTo>
                      <a:pt x="85436" y="23091"/>
                    </a:moveTo>
                    <a:cubicBezTo>
                      <a:pt x="159327" y="0"/>
                      <a:pt x="364836" y="87746"/>
                      <a:pt x="528781" y="120073"/>
                    </a:cubicBezTo>
                    <a:cubicBezTo>
                      <a:pt x="692726" y="152400"/>
                      <a:pt x="870527" y="163946"/>
                      <a:pt x="1069109" y="217055"/>
                    </a:cubicBezTo>
                    <a:cubicBezTo>
                      <a:pt x="1267691" y="270164"/>
                      <a:pt x="1549399" y="348672"/>
                      <a:pt x="1720272" y="438727"/>
                    </a:cubicBezTo>
                    <a:cubicBezTo>
                      <a:pt x="1891145" y="528782"/>
                      <a:pt x="1995054" y="695037"/>
                      <a:pt x="2094345" y="757382"/>
                    </a:cubicBezTo>
                    <a:cubicBezTo>
                      <a:pt x="2193636" y="819728"/>
                      <a:pt x="2207491" y="815109"/>
                      <a:pt x="2316018" y="812800"/>
                    </a:cubicBezTo>
                    <a:cubicBezTo>
                      <a:pt x="2424545" y="810491"/>
                      <a:pt x="2653145" y="789709"/>
                      <a:pt x="2745509" y="743527"/>
                    </a:cubicBezTo>
                    <a:cubicBezTo>
                      <a:pt x="2837873" y="697345"/>
                      <a:pt x="2824018" y="591127"/>
                      <a:pt x="2870200" y="535709"/>
                    </a:cubicBezTo>
                    <a:cubicBezTo>
                      <a:pt x="2916382" y="480291"/>
                      <a:pt x="2990273" y="367145"/>
                      <a:pt x="3022600" y="411018"/>
                    </a:cubicBezTo>
                    <a:cubicBezTo>
                      <a:pt x="3054927" y="454891"/>
                      <a:pt x="3050309" y="651164"/>
                      <a:pt x="3064163" y="798946"/>
                    </a:cubicBezTo>
                    <a:cubicBezTo>
                      <a:pt x="3078017" y="946728"/>
                      <a:pt x="3078018" y="1129146"/>
                      <a:pt x="3105727" y="1297709"/>
                    </a:cubicBezTo>
                    <a:cubicBezTo>
                      <a:pt x="3133436" y="1466272"/>
                      <a:pt x="3221182" y="1671782"/>
                      <a:pt x="3230418" y="1810327"/>
                    </a:cubicBezTo>
                    <a:cubicBezTo>
                      <a:pt x="3239654" y="1948872"/>
                      <a:pt x="3193472" y="2045855"/>
                      <a:pt x="3161145" y="2128982"/>
                    </a:cubicBezTo>
                    <a:cubicBezTo>
                      <a:pt x="3128818" y="2212109"/>
                      <a:pt x="3110345" y="2246746"/>
                      <a:pt x="3036454" y="2309091"/>
                    </a:cubicBezTo>
                    <a:cubicBezTo>
                      <a:pt x="2962563" y="2371436"/>
                      <a:pt x="2847109" y="2459182"/>
                      <a:pt x="2717800" y="2503055"/>
                    </a:cubicBezTo>
                    <a:cubicBezTo>
                      <a:pt x="2588491" y="2546928"/>
                      <a:pt x="2426855" y="2556163"/>
                      <a:pt x="2260600" y="2572327"/>
                    </a:cubicBezTo>
                    <a:cubicBezTo>
                      <a:pt x="2094345" y="2588491"/>
                      <a:pt x="1874981" y="2595419"/>
                      <a:pt x="1720272" y="2600037"/>
                    </a:cubicBezTo>
                    <a:cubicBezTo>
                      <a:pt x="1565563" y="2604655"/>
                      <a:pt x="1332345" y="2600037"/>
                      <a:pt x="1332345" y="2600037"/>
                    </a:cubicBezTo>
                    <a:lnTo>
                      <a:pt x="1013690" y="2600037"/>
                    </a:lnTo>
                    <a:cubicBezTo>
                      <a:pt x="879763" y="2600037"/>
                      <a:pt x="667326" y="2611583"/>
                      <a:pt x="528781" y="2600037"/>
                    </a:cubicBezTo>
                    <a:cubicBezTo>
                      <a:pt x="390236" y="2588492"/>
                      <a:pt x="249382" y="2572328"/>
                      <a:pt x="182418" y="2530764"/>
                    </a:cubicBezTo>
                    <a:cubicBezTo>
                      <a:pt x="115455" y="2489200"/>
                      <a:pt x="145473" y="2489200"/>
                      <a:pt x="127000" y="2350655"/>
                    </a:cubicBezTo>
                    <a:cubicBezTo>
                      <a:pt x="108527" y="2212110"/>
                      <a:pt x="92363" y="1856509"/>
                      <a:pt x="71581" y="1699491"/>
                    </a:cubicBezTo>
                    <a:cubicBezTo>
                      <a:pt x="50799" y="1542473"/>
                      <a:pt x="4618" y="1507837"/>
                      <a:pt x="2309" y="1408546"/>
                    </a:cubicBezTo>
                    <a:cubicBezTo>
                      <a:pt x="0" y="1309255"/>
                      <a:pt x="34636" y="1207655"/>
                      <a:pt x="57727" y="1103746"/>
                    </a:cubicBezTo>
                    <a:cubicBezTo>
                      <a:pt x="80818" y="999837"/>
                      <a:pt x="133927" y="886691"/>
                      <a:pt x="140854" y="785091"/>
                    </a:cubicBezTo>
                    <a:cubicBezTo>
                      <a:pt x="147781" y="683491"/>
                      <a:pt x="108526" y="572655"/>
                      <a:pt x="99290" y="494146"/>
                    </a:cubicBezTo>
                    <a:cubicBezTo>
                      <a:pt x="90054" y="415637"/>
                      <a:pt x="87745" y="353292"/>
                      <a:pt x="85436" y="314037"/>
                    </a:cubicBezTo>
                    <a:cubicBezTo>
                      <a:pt x="83127" y="274782"/>
                      <a:pt x="90054" y="309418"/>
                      <a:pt x="85436" y="258618"/>
                    </a:cubicBezTo>
                    <a:cubicBezTo>
                      <a:pt x="80818" y="207818"/>
                      <a:pt x="11545" y="46182"/>
                      <a:pt x="85436" y="23091"/>
                    </a:cubicBezTo>
                    <a:close/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38545" y="2702265"/>
                <a:ext cx="5665970" cy="2603263"/>
              </a:xfrm>
              <a:custGeom>
                <a:avLst/>
                <a:gdLst>
                  <a:gd name="connsiteX0" fmla="*/ 0 w 5666510"/>
                  <a:gd name="connsiteY0" fmla="*/ 0 h 2604655"/>
                  <a:gd name="connsiteX1" fmla="*/ 928255 w 5666510"/>
                  <a:gd name="connsiteY1" fmla="*/ 166255 h 2604655"/>
                  <a:gd name="connsiteX2" fmla="*/ 1537855 w 5666510"/>
                  <a:gd name="connsiteY2" fmla="*/ 415637 h 2604655"/>
                  <a:gd name="connsiteX3" fmla="*/ 2175164 w 5666510"/>
                  <a:gd name="connsiteY3" fmla="*/ 942109 h 2604655"/>
                  <a:gd name="connsiteX4" fmla="*/ 2881746 w 5666510"/>
                  <a:gd name="connsiteY4" fmla="*/ 1731819 h 2604655"/>
                  <a:gd name="connsiteX5" fmla="*/ 3546764 w 5666510"/>
                  <a:gd name="connsiteY5" fmla="*/ 2327564 h 2604655"/>
                  <a:gd name="connsiteX6" fmla="*/ 4364182 w 5666510"/>
                  <a:gd name="connsiteY6" fmla="*/ 2563091 h 2604655"/>
                  <a:gd name="connsiteX7" fmla="*/ 4821382 w 5666510"/>
                  <a:gd name="connsiteY7" fmla="*/ 2576946 h 2604655"/>
                  <a:gd name="connsiteX8" fmla="*/ 5666510 w 5666510"/>
                  <a:gd name="connsiteY8" fmla="*/ 2410691 h 260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66510" h="2604655">
                    <a:moveTo>
                      <a:pt x="0" y="0"/>
                    </a:moveTo>
                    <a:cubicBezTo>
                      <a:pt x="335973" y="48491"/>
                      <a:pt x="671946" y="96982"/>
                      <a:pt x="928255" y="166255"/>
                    </a:cubicBezTo>
                    <a:cubicBezTo>
                      <a:pt x="1184564" y="235528"/>
                      <a:pt x="1330037" y="286328"/>
                      <a:pt x="1537855" y="415637"/>
                    </a:cubicBezTo>
                    <a:cubicBezTo>
                      <a:pt x="1745673" y="544946"/>
                      <a:pt x="1951182" y="722745"/>
                      <a:pt x="2175164" y="942109"/>
                    </a:cubicBezTo>
                    <a:cubicBezTo>
                      <a:pt x="2399146" y="1161473"/>
                      <a:pt x="2653146" y="1500910"/>
                      <a:pt x="2881746" y="1731819"/>
                    </a:cubicBezTo>
                    <a:cubicBezTo>
                      <a:pt x="3110346" y="1962728"/>
                      <a:pt x="3299691" y="2189019"/>
                      <a:pt x="3546764" y="2327564"/>
                    </a:cubicBezTo>
                    <a:cubicBezTo>
                      <a:pt x="3793837" y="2466109"/>
                      <a:pt x="4151746" y="2521527"/>
                      <a:pt x="4364182" y="2563091"/>
                    </a:cubicBezTo>
                    <a:cubicBezTo>
                      <a:pt x="4576618" y="2604655"/>
                      <a:pt x="4604327" y="2602346"/>
                      <a:pt x="4821382" y="2576946"/>
                    </a:cubicBezTo>
                    <a:cubicBezTo>
                      <a:pt x="5038437" y="2551546"/>
                      <a:pt x="5551055" y="2396837"/>
                      <a:pt x="5666510" y="2410691"/>
                    </a:cubicBezTo>
                  </a:path>
                </a:pathLst>
              </a:cu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grpSp>
            <p:nvGrpSpPr>
              <p:cNvPr id="21515" name="Group 22"/>
              <p:cNvGrpSpPr>
                <a:grpSpLocks/>
              </p:cNvGrpSpPr>
              <p:nvPr/>
            </p:nvGrpSpPr>
            <p:grpSpPr bwMode="auto">
              <a:xfrm>
                <a:off x="228600" y="1687945"/>
                <a:ext cx="5562600" cy="3050310"/>
                <a:chOff x="228600" y="1687945"/>
                <a:chExt cx="5562600" cy="3050310"/>
              </a:xfrm>
            </p:grpSpPr>
            <p:sp>
              <p:nvSpPr>
                <p:cNvPr id="21" name="Freeform 20"/>
                <p:cNvSpPr/>
                <p:nvPr/>
              </p:nvSpPr>
              <p:spPr>
                <a:xfrm>
                  <a:off x="4343968" y="1687945"/>
                  <a:ext cx="1447847" cy="2579453"/>
                </a:xfrm>
                <a:custGeom>
                  <a:avLst/>
                  <a:gdLst>
                    <a:gd name="connsiteX0" fmla="*/ 23090 w 1468582"/>
                    <a:gd name="connsiteY0" fmla="*/ 0 h 2579255"/>
                    <a:gd name="connsiteX1" fmla="*/ 36945 w 1468582"/>
                    <a:gd name="connsiteY1" fmla="*/ 346364 h 2579255"/>
                    <a:gd name="connsiteX2" fmla="*/ 244763 w 1468582"/>
                    <a:gd name="connsiteY2" fmla="*/ 457200 h 2579255"/>
                    <a:gd name="connsiteX3" fmla="*/ 272472 w 1468582"/>
                    <a:gd name="connsiteY3" fmla="*/ 789709 h 2579255"/>
                    <a:gd name="connsiteX4" fmla="*/ 355599 w 1468582"/>
                    <a:gd name="connsiteY4" fmla="*/ 858982 h 2579255"/>
                    <a:gd name="connsiteX5" fmla="*/ 369454 w 1468582"/>
                    <a:gd name="connsiteY5" fmla="*/ 1579419 h 2579255"/>
                    <a:gd name="connsiteX6" fmla="*/ 521854 w 1468582"/>
                    <a:gd name="connsiteY6" fmla="*/ 1842655 h 2579255"/>
                    <a:gd name="connsiteX7" fmla="*/ 812799 w 1468582"/>
                    <a:gd name="connsiteY7" fmla="*/ 2064328 h 2579255"/>
                    <a:gd name="connsiteX8" fmla="*/ 1380836 w 1468582"/>
                    <a:gd name="connsiteY8" fmla="*/ 2493819 h 2579255"/>
                    <a:gd name="connsiteX9" fmla="*/ 1339272 w 1468582"/>
                    <a:gd name="connsiteY9" fmla="*/ 2576946 h 257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8582" h="2579255">
                      <a:moveTo>
                        <a:pt x="23090" y="0"/>
                      </a:moveTo>
                      <a:cubicBezTo>
                        <a:pt x="11545" y="135082"/>
                        <a:pt x="0" y="270164"/>
                        <a:pt x="36945" y="346364"/>
                      </a:cubicBezTo>
                      <a:cubicBezTo>
                        <a:pt x="73890" y="422564"/>
                        <a:pt x="205509" y="383309"/>
                        <a:pt x="244763" y="457200"/>
                      </a:cubicBezTo>
                      <a:cubicBezTo>
                        <a:pt x="284018" y="531091"/>
                        <a:pt x="253999" y="722745"/>
                        <a:pt x="272472" y="789709"/>
                      </a:cubicBezTo>
                      <a:cubicBezTo>
                        <a:pt x="290945" y="856673"/>
                        <a:pt x="339435" y="727364"/>
                        <a:pt x="355599" y="858982"/>
                      </a:cubicBezTo>
                      <a:cubicBezTo>
                        <a:pt x="371763" y="990600"/>
                        <a:pt x="341745" y="1415473"/>
                        <a:pt x="369454" y="1579419"/>
                      </a:cubicBezTo>
                      <a:cubicBezTo>
                        <a:pt x="397163" y="1743365"/>
                        <a:pt x="447963" y="1761837"/>
                        <a:pt x="521854" y="1842655"/>
                      </a:cubicBezTo>
                      <a:cubicBezTo>
                        <a:pt x="595745" y="1923473"/>
                        <a:pt x="812799" y="2064328"/>
                        <a:pt x="812799" y="2064328"/>
                      </a:cubicBezTo>
                      <a:cubicBezTo>
                        <a:pt x="955963" y="2172855"/>
                        <a:pt x="1293091" y="2408383"/>
                        <a:pt x="1380836" y="2493819"/>
                      </a:cubicBezTo>
                      <a:cubicBezTo>
                        <a:pt x="1468582" y="2579255"/>
                        <a:pt x="1348508" y="2461492"/>
                        <a:pt x="1339272" y="2576946"/>
                      </a:cubicBezTo>
                    </a:path>
                  </a:pathLst>
                </a:cu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229035" y="3900719"/>
                  <a:ext cx="5486578" cy="838124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57150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LAND USE DISTRIBUTION AND NEIGHBORHOOD PLANNING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143000"/>
            <a:ext cx="7620000" cy="5181600"/>
          </a:xfrm>
        </p:spPr>
        <p:txBody>
          <a:bodyPr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Distribution of major land uses within the boundary.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Locate main commercial centre at an appropriate location.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Consider walking distance rule.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Easily accessible to all residents.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Comfortable walking distance is about 2000 ft. </a:t>
            </a:r>
            <a:r>
              <a:rPr lang="en-US" sz="2200" smtClean="0">
                <a:solidFill>
                  <a:srgbClr val="FF0000"/>
                </a:solidFill>
              </a:rPr>
              <a:t>(Dittmar, H., and G. Ohland, eds. The New Transit Town: Best Practices in </a:t>
            </a:r>
            <a:r>
              <a:rPr lang="en-US" sz="2200" b="1" smtClean="0">
                <a:solidFill>
                  <a:srgbClr val="FF0000"/>
                </a:solidFill>
              </a:rPr>
              <a:t>Transit Oriented Development. 2004. Island Press. Washington</a:t>
            </a:r>
            <a:r>
              <a:rPr lang="en-US" sz="2200" smtClean="0">
                <a:solidFill>
                  <a:srgbClr val="FF0000"/>
                </a:solidFill>
              </a:rPr>
              <a:t>, D.C. p. 120.)</a:t>
            </a:r>
            <a:endParaRPr lang="en-US" sz="260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smtClean="0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28600" y="152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70104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LAND USE DISTRIBUTION AND NEIGHBORHOOD PLANNING (Cont…)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219200"/>
            <a:ext cx="8305800" cy="4191000"/>
          </a:xfrm>
        </p:spPr>
        <p:txBody>
          <a:bodyPr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Building by-laws must be in your mind.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Plots statement should also be in mind.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Consider town planning principles.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Beauty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Health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Convenience,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Safety, etc.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Self sufficient planning.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4864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IMPORTANT CONSIDERATIONS</a:t>
            </a:r>
          </a:p>
        </p:txBody>
      </p:sp>
      <p:pic>
        <p:nvPicPr>
          <p:cNvPr id="51203" name="Content Placeholder 4" descr="aaaaaaa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38" y="2366963"/>
            <a:ext cx="3489325" cy="342423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Picture 5" descr="aaa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3900488"/>
            <a:ext cx="282733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5" name="Picture 6" descr="AS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886200"/>
            <a:ext cx="27432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6" name="Picture 2" descr="C:\Users\Nafees\Downloads\aaaaaaaaaaaaaaaaaaaaaaaaaaaaaa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990600"/>
            <a:ext cx="2286000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7" name="Picture 3" descr="C:\Users\Nafees\Downloads\aaaaaaaaaaaaaaaaaaa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990600"/>
            <a:ext cx="2973388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1066800"/>
            <a:ext cx="320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Try to avoid odd Junctions especially at main roads.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038600" y="1123950"/>
            <a:ext cx="1371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 b="1"/>
              <a:t>T-JUNCTION</a:t>
            </a:r>
            <a:endParaRPr lang="en-US" sz="1200"/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96000" y="11430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 b="1"/>
              <a:t>ROUND ABOUT</a:t>
            </a:r>
            <a:endParaRPr lang="en-US" sz="1200"/>
          </a:p>
        </p:txBody>
      </p:sp>
      <p:pic>
        <p:nvPicPr>
          <p:cNvPr id="29708" name="Picture 12" descr="D:\presentation\Unti123t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362200"/>
            <a:ext cx="695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D:\presentation\Unti123t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1524000"/>
            <a:ext cx="695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 descr="D:\presentation\Unti12l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276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D:\presentation\Unti12l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60198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D:\presentation\Unti12l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60960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1" descr="ss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743325"/>
            <a:ext cx="480060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Content Placeholder 10" descr="Unwwwwwtitled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16013"/>
            <a:ext cx="7543800" cy="220186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2228" name="Group 8"/>
          <p:cNvGrpSpPr>
            <a:grpSpLocks/>
          </p:cNvGrpSpPr>
          <p:nvPr/>
        </p:nvGrpSpPr>
        <p:grpSpPr bwMode="auto">
          <a:xfrm>
            <a:off x="152400" y="76200"/>
            <a:ext cx="7924800" cy="722313"/>
            <a:chOff x="152400" y="76200"/>
            <a:chExt cx="7924800" cy="722531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2234" name="Rectangle 7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7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675" y="3890963"/>
            <a:ext cx="6953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16002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 descr="D:\presentation\AA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0" y="4030663"/>
            <a:ext cx="4025900" cy="2293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5052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8"/>
          <p:cNvGrpSpPr>
            <a:grpSpLocks/>
          </p:cNvGrpSpPr>
          <p:nvPr/>
        </p:nvGrpSpPr>
        <p:grpSpPr bwMode="auto">
          <a:xfrm>
            <a:off x="152400" y="76200"/>
            <a:ext cx="7924800" cy="722313"/>
            <a:chOff x="152400" y="76200"/>
            <a:chExt cx="7924800" cy="722531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3257" name="Rectangle 7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8" name="Picture 13" descr="D:\presentation\Unti12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66800"/>
            <a:ext cx="990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D:\presentation\dcan15-stagger-fig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438400"/>
            <a:ext cx="62484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34000" y="3200400"/>
            <a:ext cx="762000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pic>
        <p:nvPicPr>
          <p:cNvPr id="53254" name="Picture 3" descr="D:\presentation\diagram-for-crossroa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35814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248400" y="5867400"/>
            <a:ext cx="23622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200" dirty="0">
                <a:latin typeface="+mn-lt"/>
              </a:rPr>
              <a:t>Staggered Junction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066800"/>
            <a:ext cx="8305800" cy="1143000"/>
          </a:xfrm>
        </p:spPr>
        <p:txBody>
          <a:bodyPr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Avoid too many cross and odd junctions. T-Junctions are preferred in neighborhoods</a:t>
            </a:r>
          </a:p>
        </p:txBody>
      </p:sp>
      <p:pic>
        <p:nvPicPr>
          <p:cNvPr id="54275" name="Picture 2" descr="C:\Users\Nafees\Downloads\sadasdasdas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00" y="2286000"/>
            <a:ext cx="6248400" cy="3925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3" descr="C:\Users\Nafees\Downloads\aaaaaaaaaaaaaaaaaaaaaaaaaaaaaa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321414">
            <a:off x="7003256" y="3409157"/>
            <a:ext cx="1649413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4277" name="Group 6"/>
          <p:cNvGrpSpPr>
            <a:grpSpLocks/>
          </p:cNvGrpSpPr>
          <p:nvPr/>
        </p:nvGrpSpPr>
        <p:grpSpPr bwMode="auto">
          <a:xfrm>
            <a:off x="152400" y="762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4279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C:\Users\Nafees\Downloads\Undsadti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837113"/>
            <a:ext cx="40195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9" name="Picture 4" descr="C:\Users\Nafees\Downloads\Untitlqweqwe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54288"/>
            <a:ext cx="4038600" cy="1900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0" name="Picture 5" descr="C:\Users\Nafees\Downloads\Untitle1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4114800" cy="195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81000" y="1143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Changing orientation of plots. </a:t>
            </a:r>
          </a:p>
        </p:txBody>
      </p:sp>
      <p:grpSp>
        <p:nvGrpSpPr>
          <p:cNvPr id="55302" name="Group 9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12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4958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9812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D:\presentation\Unti123t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5486400"/>
            <a:ext cx="695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Users\Nafees\Downloads\Undsadti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948113"/>
            <a:ext cx="5772150" cy="275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Picture 4" descr="C:\Users\Nafees\Downloads\Untitlqweqwe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128713"/>
            <a:ext cx="577215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066800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Pairing is important.</a:t>
            </a:r>
          </a:p>
        </p:txBody>
      </p:sp>
      <p:grpSp>
        <p:nvGrpSpPr>
          <p:cNvPr id="56325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6329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3" descr="D:\presentation\Unti12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2098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5257800"/>
            <a:ext cx="695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0668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Alignment </a:t>
            </a:r>
          </a:p>
        </p:txBody>
      </p:sp>
      <p:pic>
        <p:nvPicPr>
          <p:cNvPr id="57347" name="Picture 2" descr="C:\Users\Nafees\Downloads\Untisdfsdfs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3962400" cy="2484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Picture 3" descr="C:\Users\Nafees\Downloads\sdfss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4114800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7349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7355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3" descr="D:\presentation\Unti12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943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019800"/>
            <a:ext cx="695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3" descr="C:\Users\Nafees\Downloads\Undsadtit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175125"/>
            <a:ext cx="3657600" cy="176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3" descr="D:\presentation\Unti12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20574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9144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Alignment</a:t>
            </a:r>
          </a:p>
        </p:txBody>
      </p:sp>
      <p:pic>
        <p:nvPicPr>
          <p:cNvPr id="58371" name="Picture 2" descr="C:\Users\Nafees\Downloads\Untitledsss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838200"/>
            <a:ext cx="4419600" cy="582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8372" name="Group 5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8374" name="Rectangle 7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7150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ACQUIREING KHASRA PLAN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762000"/>
            <a:ext cx="3429000" cy="19050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Draw a boundary on khasra plan and include all the land you want to acquire for project.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62400" y="4038600"/>
            <a:ext cx="5029200" cy="2362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Digitize  khasra plan in order to calculate tentative area.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22533" name="Picture 2" descr="C:\Users\Nafees\Downloads\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762000"/>
            <a:ext cx="51054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4" name="Picture 3" descr="C:\Users\Nafees\Downloads\kh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3657600" cy="3865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STEP-2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9144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Front should be at 90 angle to road.</a:t>
            </a:r>
          </a:p>
        </p:txBody>
      </p:sp>
      <p:pic>
        <p:nvPicPr>
          <p:cNvPr id="59395" name="Picture 5" descr="D:\presentation\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46238"/>
            <a:ext cx="6019800" cy="491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9396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7" name="Picture 13" descr="D:\presentation\Unti12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181600"/>
            <a:ext cx="4730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362200"/>
            <a:ext cx="685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0668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Front should be at 90 angle to road.</a:t>
            </a:r>
          </a:p>
        </p:txBody>
      </p:sp>
      <p:pic>
        <p:nvPicPr>
          <p:cNvPr id="60419" name="Picture 2" descr="C:\Users\Nafees\Downloads\Untitsdfsdf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3" y="2336800"/>
            <a:ext cx="6046787" cy="383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0" name="Picture 5" descr="C:\Users\Nafees\Downloads\Untitleasdas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362200"/>
            <a:ext cx="221615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0421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0425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3" descr="D:\presentation\Unti12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752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752600"/>
            <a:ext cx="533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8382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Front should be at 90 angle to road.</a:t>
            </a:r>
          </a:p>
        </p:txBody>
      </p:sp>
      <p:pic>
        <p:nvPicPr>
          <p:cNvPr id="61443" name="Picture 3" descr="C:\Users\Nafees\Downloads\Untitleasdas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600200"/>
            <a:ext cx="2830513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Picture 4" descr="C:\Users\Nafees\Downloads\Untasditle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855913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5" name="Picture 2" descr="C:\Users\Nafees\Downloads\Untasdas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349750"/>
            <a:ext cx="35814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1446" name="Group 8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1451" name="Rectangle 11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133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D:\presentation\Unti123t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53340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133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C:\Users\Nafees\Downloads\Untitlasdasda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60538"/>
            <a:ext cx="4267200" cy="304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7" name="Picture 9" descr="C:\Users\Nafees\Downloads\Untitledsdasdas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97288"/>
            <a:ext cx="4419600" cy="30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304800" y="9144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How to deal with boundary?</a:t>
            </a:r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2473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0480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9530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Nafees\Downloads\Untitle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47888"/>
            <a:ext cx="4405313" cy="457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1" name="Picture 3" descr="C:\Users\Nafees\Downloads\Untitled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343400" cy="460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8382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How to deal with boundary?</a:t>
            </a: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3498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sp>
        <p:nvSpPr>
          <p:cNvPr id="8" name="Freeform 7"/>
          <p:cNvSpPr/>
          <p:nvPr/>
        </p:nvSpPr>
        <p:spPr>
          <a:xfrm>
            <a:off x="7356475" y="2605088"/>
            <a:ext cx="1062038" cy="2432050"/>
          </a:xfrm>
          <a:custGeom>
            <a:avLst/>
            <a:gdLst>
              <a:gd name="connsiteX0" fmla="*/ 30018 w 1062182"/>
              <a:gd name="connsiteY0" fmla="*/ 173182 h 2431472"/>
              <a:gd name="connsiteX1" fmla="*/ 320964 w 1062182"/>
              <a:gd name="connsiteY1" fmla="*/ 1226127 h 2431472"/>
              <a:gd name="connsiteX2" fmla="*/ 473364 w 1062182"/>
              <a:gd name="connsiteY2" fmla="*/ 1489364 h 2431472"/>
              <a:gd name="connsiteX3" fmla="*/ 902855 w 1062182"/>
              <a:gd name="connsiteY3" fmla="*/ 2168237 h 2431472"/>
              <a:gd name="connsiteX4" fmla="*/ 1013691 w 1062182"/>
              <a:gd name="connsiteY4" fmla="*/ 2306782 h 2431472"/>
              <a:gd name="connsiteX5" fmla="*/ 1055255 w 1062182"/>
              <a:gd name="connsiteY5" fmla="*/ 2140527 h 2431472"/>
              <a:gd name="connsiteX6" fmla="*/ 1055255 w 1062182"/>
              <a:gd name="connsiteY6" fmla="*/ 561109 h 2431472"/>
              <a:gd name="connsiteX7" fmla="*/ 1041400 w 1062182"/>
              <a:gd name="connsiteY7" fmla="*/ 187037 h 2431472"/>
              <a:gd name="connsiteX8" fmla="*/ 999836 w 1062182"/>
              <a:gd name="connsiteY8" fmla="*/ 187037 h 2431472"/>
              <a:gd name="connsiteX9" fmla="*/ 320964 w 1062182"/>
              <a:gd name="connsiteY9" fmla="*/ 187037 h 2431472"/>
              <a:gd name="connsiteX10" fmla="*/ 140855 w 1062182"/>
              <a:gd name="connsiteY10" fmla="*/ 187037 h 2431472"/>
              <a:gd name="connsiteX11" fmla="*/ 30018 w 1062182"/>
              <a:gd name="connsiteY11" fmla="*/ 173182 h 243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2182" h="2431472">
                <a:moveTo>
                  <a:pt x="30018" y="173182"/>
                </a:moveTo>
                <a:cubicBezTo>
                  <a:pt x="60036" y="346364"/>
                  <a:pt x="247073" y="1006763"/>
                  <a:pt x="320964" y="1226127"/>
                </a:cubicBezTo>
                <a:cubicBezTo>
                  <a:pt x="394855" y="1445491"/>
                  <a:pt x="376382" y="1332346"/>
                  <a:pt x="473364" y="1489364"/>
                </a:cubicBezTo>
                <a:cubicBezTo>
                  <a:pt x="570346" y="1646382"/>
                  <a:pt x="812800" y="2032001"/>
                  <a:pt x="902855" y="2168237"/>
                </a:cubicBezTo>
                <a:cubicBezTo>
                  <a:pt x="992910" y="2304473"/>
                  <a:pt x="988291" y="2311400"/>
                  <a:pt x="1013691" y="2306782"/>
                </a:cubicBezTo>
                <a:cubicBezTo>
                  <a:pt x="1039091" y="2302164"/>
                  <a:pt x="1048328" y="2431472"/>
                  <a:pt x="1055255" y="2140527"/>
                </a:cubicBezTo>
                <a:cubicBezTo>
                  <a:pt x="1062182" y="1849582"/>
                  <a:pt x="1057564" y="886691"/>
                  <a:pt x="1055255" y="561109"/>
                </a:cubicBezTo>
                <a:cubicBezTo>
                  <a:pt x="1052946" y="235527"/>
                  <a:pt x="1050636" y="249382"/>
                  <a:pt x="1041400" y="187037"/>
                </a:cubicBezTo>
                <a:cubicBezTo>
                  <a:pt x="1032164" y="124692"/>
                  <a:pt x="999836" y="187037"/>
                  <a:pt x="999836" y="187037"/>
                </a:cubicBezTo>
                <a:lnTo>
                  <a:pt x="320964" y="187037"/>
                </a:lnTo>
                <a:cubicBezTo>
                  <a:pt x="177801" y="187037"/>
                  <a:pt x="187037" y="182419"/>
                  <a:pt x="140855" y="187037"/>
                </a:cubicBezTo>
                <a:cubicBezTo>
                  <a:pt x="94673" y="191655"/>
                  <a:pt x="0" y="0"/>
                  <a:pt x="30018" y="1731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5240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Nafees\Downloads\Untitle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4191000" cy="483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5" name="Picture 3" descr="C:\Users\Nafees\Downloads\Untitle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825" y="1828800"/>
            <a:ext cx="4295775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914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Act smartly.</a:t>
            </a:r>
          </a:p>
        </p:txBody>
      </p:sp>
      <p:sp>
        <p:nvSpPr>
          <p:cNvPr id="6" name="Oval 5"/>
          <p:cNvSpPr/>
          <p:nvPr/>
        </p:nvSpPr>
        <p:spPr>
          <a:xfrm>
            <a:off x="6629400" y="2667000"/>
            <a:ext cx="1905000" cy="1828800"/>
          </a:xfrm>
          <a:prstGeom prst="ellipse">
            <a:avLst/>
          </a:prstGeom>
          <a:noFill/>
          <a:effectLst>
            <a:innerShdw blurRad="63500" dist="50800">
              <a:srgbClr val="FF0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4520" name="Group 7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4524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0668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0668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:\Users\Nafees\Downloads\Untitled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34544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10668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Avoid extra wastage </a:t>
            </a:r>
          </a:p>
        </p:txBody>
      </p:sp>
      <p:grpSp>
        <p:nvGrpSpPr>
          <p:cNvPr id="65540" name="Group 8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5545" name="Rectangle 10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65541" name="Picture 9" descr="D:\presentation\SDASDAS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925" y="2057400"/>
            <a:ext cx="3521075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716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371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914400"/>
            <a:ext cx="670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Create regular plots as many as you can.</a:t>
            </a:r>
          </a:p>
        </p:txBody>
      </p:sp>
      <p:pic>
        <p:nvPicPr>
          <p:cNvPr id="66563" name="Picture 2" descr="C:\Users\Nafees\Downloads\Untitlesdas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8767763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81000" y="5029200"/>
            <a:ext cx="8534400" cy="1219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6565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6567" name="Rectangle 8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9144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Never compromise on quality.</a:t>
            </a:r>
          </a:p>
        </p:txBody>
      </p:sp>
      <p:pic>
        <p:nvPicPr>
          <p:cNvPr id="67587" name="Picture 2" descr="C:\Users\Nafees\Downloads\asdasdas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068762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8" name="Picture 3" descr="C:\Users\Nafees\Downloads\Untitlesadasd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65288"/>
            <a:ext cx="4191000" cy="4964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219200" y="4267200"/>
            <a:ext cx="19812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7590" name="Group 7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7594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338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7912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219200"/>
            <a:ext cx="571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For small size plots sufficient road width.</a:t>
            </a:r>
          </a:p>
        </p:txBody>
      </p:sp>
      <p:pic>
        <p:nvPicPr>
          <p:cNvPr id="68611" name="Picture 2" descr="C:\Users\Nafees\Downloads\Untitlsass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640763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8612" name="Group 5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8614" name="Rectangle 7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59436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TYPES OF KHASRA PLAN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8305800" cy="1524000"/>
          </a:xfrm>
        </p:spPr>
        <p:txBody>
          <a:bodyPr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sz="2600" smtClean="0"/>
              <a:t>Istemal Shuda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No fix size of individual khasra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Digitization gives an idea of area</a:t>
            </a:r>
          </a:p>
        </p:txBody>
      </p:sp>
      <p:pic>
        <p:nvPicPr>
          <p:cNvPr id="23556" name="Picture 2" descr="C:\Users\Nafees\Downloads\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79650"/>
            <a:ext cx="8610600" cy="442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STEP-2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0668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Avoid unnecessary opening on main roads.</a:t>
            </a:r>
          </a:p>
        </p:txBody>
      </p:sp>
      <p:pic>
        <p:nvPicPr>
          <p:cNvPr id="69635" name="Picture 2" descr="C:\Users\Nafees\Downloads\Untitlesssss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52600"/>
            <a:ext cx="7212012" cy="224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6" name="Picture 3" descr="C:\Users\Nafees\Downloads\assssssss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267200"/>
            <a:ext cx="655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828800" y="3276600"/>
            <a:ext cx="5029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9638" name="Group 7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69642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10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4102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3622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Nafees\Downloads\Untitasdasd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724025"/>
            <a:ext cx="4814887" cy="452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59" name="Picture 3" descr="C:\Users\Nafees\Downloads\asdassas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79550"/>
            <a:ext cx="2209800" cy="5208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200400" y="2667000"/>
            <a:ext cx="56388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4400" y="838200"/>
            <a:ext cx="1447800" cy="5791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70662" name="Group 8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70666" name="Rectangle 11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0668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0574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8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71688" name="Rectangle 11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9" name="Picture 12" descr="D:\presentation\Unti123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7338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:\presentation\Unti12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8956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2" descr="D:\presentation\UnNBNBV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886200" cy="2390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6" name="Picture 3" descr="D:\presentation\UntiHJ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49663"/>
            <a:ext cx="4419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838200"/>
            <a:ext cx="8229600" cy="5486400"/>
          </a:xfrm>
        </p:spPr>
        <p:txBody>
          <a:bodyPr/>
          <a:lstStyle/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0"/>
            <a:ext cx="373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000" dirty="0">
                <a:latin typeface="+mj-lt"/>
                <a:ea typeface="+mj-ea"/>
                <a:cs typeface="+mj-cs"/>
              </a:rPr>
              <a:t>Standard size of plots</a:t>
            </a:r>
          </a:p>
        </p:txBody>
      </p:sp>
      <p:pic>
        <p:nvPicPr>
          <p:cNvPr id="72708" name="Picture 3" descr="C:\Users\Nafees\Downloads\Untitlsdsdsdsd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979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09" name="Group 6"/>
          <p:cNvGrpSpPr>
            <a:grpSpLocks/>
          </p:cNvGrpSpPr>
          <p:nvPr/>
        </p:nvGrpSpPr>
        <p:grpSpPr bwMode="auto">
          <a:xfrm>
            <a:off x="152400" y="762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72711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838200"/>
            <a:ext cx="8229600" cy="5486400"/>
          </a:xfrm>
        </p:spPr>
        <p:txBody>
          <a:bodyPr/>
          <a:lstStyle/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0"/>
            <a:ext cx="373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Chamfer</a:t>
            </a:r>
          </a:p>
        </p:txBody>
      </p:sp>
      <p:pic>
        <p:nvPicPr>
          <p:cNvPr id="73732" name="Picture 2" descr="C:\Users\Nafees\Downloads\Untitleasdasdas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01763"/>
            <a:ext cx="7924800" cy="52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73735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0"/>
            <a:ext cx="266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Plot numbering.</a:t>
            </a:r>
          </a:p>
        </p:txBody>
      </p:sp>
      <p:grpSp>
        <p:nvGrpSpPr>
          <p:cNvPr id="74755" name="Group 6"/>
          <p:cNvGrpSpPr>
            <a:grpSpLocks/>
          </p:cNvGrpSpPr>
          <p:nvPr/>
        </p:nvGrpSpPr>
        <p:grpSpPr bwMode="auto">
          <a:xfrm>
            <a:off x="228600" y="152400"/>
            <a:ext cx="7924800" cy="722313"/>
            <a:chOff x="152400" y="76200"/>
            <a:chExt cx="7924800" cy="722531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1371600" y="76200"/>
              <a:ext cx="6705600" cy="609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latin typeface="+mj-lt"/>
                  <a:ea typeface="+mj-ea"/>
                  <a:cs typeface="+mj-cs"/>
                </a:rPr>
                <a:t>IMPORTANT CONSIDERATIONS (Cont…)</a:t>
              </a:r>
            </a:p>
          </p:txBody>
        </p:sp>
        <p:sp>
          <p:nvSpPr>
            <p:cNvPr id="74761" name="Rectangle 9"/>
            <p:cNvSpPr>
              <a:spLocks noChangeArrowheads="1"/>
            </p:cNvSpPr>
            <p:nvPr/>
          </p:nvSpPr>
          <p:spPr bwMode="auto">
            <a:xfrm>
              <a:off x="152400" y="152400"/>
              <a:ext cx="1371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STEP-12 Cont…</a:t>
              </a:r>
            </a:p>
          </p:txBody>
        </p:sp>
      </p:grpSp>
      <p:pic>
        <p:nvPicPr>
          <p:cNvPr id="74756" name="Picture 2" descr="D:\presentation\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766888"/>
            <a:ext cx="5245100" cy="493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7" name="Picture 3" descr="D:\presentation\UntiDFSF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513" y="1754188"/>
            <a:ext cx="3163887" cy="4951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D:\presentation\Unti123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066800"/>
            <a:ext cx="609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:\presentation\Unti12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143000"/>
            <a:ext cx="479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smtClean="0"/>
              <a:t>LAND USE DISTRIBUTION AND NEIGHBORHOOD PLANNING (Cont…)</a:t>
            </a:r>
            <a:endParaRPr lang="en-US" sz="270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1219200"/>
            <a:ext cx="304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Neighborhoods self-sufficient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Accessibility and equally.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Eye on future extension.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Location of Commercial Centre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75781" name="Picture 6" descr="D:\presentation\aaa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854075"/>
            <a:ext cx="6315075" cy="593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smtClean="0"/>
              <a:t>LAND USE DISTRIBUTION AND NEIGHBORHOOD PLANNING (Cont…)</a:t>
            </a:r>
            <a:endParaRPr lang="en-US" sz="2700" smtClean="0"/>
          </a:p>
        </p:txBody>
      </p:sp>
      <p:pic>
        <p:nvPicPr>
          <p:cNvPr id="76803" name="Content Placeholder 6" descr="Untitasdgaale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050" y="889000"/>
            <a:ext cx="6175375" cy="58785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1219200"/>
            <a:ext cx="304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Neighborhoods self-sufficient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Accessibility and equally.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Eye on future extension.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600" dirty="0">
                <a:latin typeface="+mn-lt"/>
                <a:cs typeface="+mn-cs"/>
              </a:rPr>
              <a:t>Location of Commercial Centre</a:t>
            </a:r>
          </a:p>
        </p:txBody>
      </p:sp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500" b="1" smtClean="0"/>
              <a:t>LAND USE DISTRIBUTION AND NEIGHBORHOOD PLANNING (Cont…)</a:t>
            </a:r>
            <a:endParaRPr lang="en-US" sz="2500" smtClean="0"/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77828" name="Picture 2" descr="D:\presentation\asdasdas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838200"/>
            <a:ext cx="403860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487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MAIN COMMERCIAL CENTRE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066800"/>
            <a:ext cx="3657600" cy="533400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The roads should have enough ROW to avoid traffic congestion.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Designated parking space.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Location should be appropriate to cater not only residents of scheme but also outsiders as well.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Design should be attractive one.</a:t>
            </a:r>
          </a:p>
        </p:txBody>
      </p:sp>
      <p:pic>
        <p:nvPicPr>
          <p:cNvPr id="78852" name="Picture 4" descr="C:\Users\Nafees\Downloads\Untitledciv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875088"/>
            <a:ext cx="2667000" cy="285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STEP-12 Cont…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78854" name="Picture 6" descr="D:\presentation\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14400"/>
            <a:ext cx="2398713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086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TYPES OF KHASRA PLAN (Cont…)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762000"/>
            <a:ext cx="8305800" cy="1524000"/>
          </a:xfrm>
        </p:spPr>
        <p:txBody>
          <a:bodyPr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smtClean="0"/>
              <a:t>2.	Kishtwar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Proper Muraba Bandi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Regular Size Khasra (one acre)</a:t>
            </a:r>
          </a:p>
        </p:txBody>
      </p:sp>
      <p:pic>
        <p:nvPicPr>
          <p:cNvPr id="24580" name="Picture 2" descr="C:\Users\Nafees\Downloads\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667000"/>
            <a:ext cx="3962400" cy="4073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3" descr="C:\Users\Nafees\Downloads\U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838" y="2667000"/>
            <a:ext cx="4886325" cy="406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STEP-2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29718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PLOTTING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3352800"/>
          </a:xfrm>
        </p:spPr>
        <p:txBody>
          <a:bodyPr>
            <a:normAutofit fontScale="77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Before earlier discussed steps should be in mind.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Try to produce standards side plot as many as you can.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Make a separate layer for each category of plot, land use, roads, centre line, regions, etc.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You must be expert in AutoCAD to save time. Memorize short keys for different commands in your min.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Learn working in Model and Layout.</a:t>
            </a:r>
          </a:p>
        </p:txBody>
      </p:sp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STEP-13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4495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PRODUCING MASTER PLAN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838200"/>
            <a:ext cx="8229600" cy="50292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</p:txBody>
      </p:sp>
      <p:pic>
        <p:nvPicPr>
          <p:cNvPr id="80900" name="Picture 6" descr="C:\Users\Nafees\Downloads\Untitlasdasd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533400"/>
            <a:ext cx="6553200" cy="621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914400"/>
            <a:ext cx="2057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Have a detailed over view.</a:t>
            </a:r>
          </a:p>
          <a:p>
            <a:pPr>
              <a:defRPr/>
            </a:pPr>
            <a:endParaRPr lang="en-US" sz="26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Check each block is self sufficient or have access to basic facilities. </a:t>
            </a:r>
          </a:p>
        </p:txBody>
      </p:sp>
      <p:sp>
        <p:nvSpPr>
          <p:cNvPr id="6" name="Oval 5"/>
          <p:cNvSpPr/>
          <p:nvPr/>
        </p:nvSpPr>
        <p:spPr>
          <a:xfrm>
            <a:off x="152400" y="1676400"/>
            <a:ext cx="762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2400" y="3200400"/>
            <a:ext cx="762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04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STEP-14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943600" cy="45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smtClean="0"/>
              <a:t>PRODUCING MASTER PLAN (Cont…)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STEP-14 Cont…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1924" name="Picture 2" descr="D:\presentation\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6553200" cy="619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943600" cy="45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smtClean="0"/>
              <a:t>PRODUCING MASTER PLAN (Cont…)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STEP-14 Cont…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2948" name="Picture 2" descr="D:\presentation\Untiaat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573088"/>
            <a:ext cx="4257675" cy="62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770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CALCULATING AREA &amp; LAND USE RULES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90600"/>
            <a:ext cx="2286000" cy="1295400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smtClean="0"/>
              <a:t>Create regions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smtClean="0"/>
              <a:t>Layiso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smtClean="0"/>
              <a:t>Massprop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smtClean="0"/>
          </a:p>
        </p:txBody>
      </p:sp>
      <p:pic>
        <p:nvPicPr>
          <p:cNvPr id="83972" name="Picture 2" descr="C:\Users\Nafees\Downloads\Untithjvnb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8650288" cy="3827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973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STEP-15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70866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smtClean="0"/>
              <a:t>CALCULATING AREA &amp; LAND USE RULES (Cont…)</a:t>
            </a:r>
          </a:p>
        </p:txBody>
      </p:sp>
      <p:pic>
        <p:nvPicPr>
          <p:cNvPr id="84995" name="Picture 4" descr="C:\Users\Nafees\Downloads\zzz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315200" cy="5545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STEP-15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6482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SUBMISSION DRAWINGS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14400"/>
            <a:ext cx="8229600" cy="518160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Master Plan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>
                <a:solidFill>
                  <a:srgbClr val="FF0000"/>
                </a:solidFill>
              </a:rPr>
              <a:t>(Signed by Owner and Town Planner)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Master Plan super-imposed on Khasra Plan.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>
                <a:solidFill>
                  <a:srgbClr val="FF0000"/>
                </a:solidFill>
              </a:rPr>
              <a:t>(Signed by Owner and Town Planner and Patwari and Tehsildar</a:t>
            </a:r>
            <a:endParaRPr lang="en-US" sz="240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Khasra Plan</a:t>
            </a:r>
            <a:endParaRPr lang="en-US" sz="280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>
                <a:solidFill>
                  <a:srgbClr val="FF0000"/>
                </a:solidFill>
              </a:rPr>
              <a:t>(Signed by Owner, Patwari and Tehsildar)</a:t>
            </a:r>
            <a:endParaRPr lang="en-US" sz="240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Survey Plan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>
                <a:solidFill>
                  <a:srgbClr val="FF0000"/>
                </a:solidFill>
              </a:rPr>
              <a:t>(Signed by Owner and Town Planner and Surveyor)</a:t>
            </a:r>
            <a:endParaRPr lang="en-US" sz="240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Location Plan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smtClean="0">
                <a:solidFill>
                  <a:srgbClr val="FF0000"/>
                </a:solidFill>
              </a:rPr>
              <a:t>(Signed by Owner and Town Planner)</a:t>
            </a:r>
            <a:endParaRPr lang="en-US" sz="2400" smtClean="0"/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35814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MASTER PLAN</a:t>
            </a:r>
          </a:p>
        </p:txBody>
      </p:sp>
      <p:pic>
        <p:nvPicPr>
          <p:cNvPr id="87043" name="Picture 3" descr="D:\presentation\Untitle32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04875"/>
            <a:ext cx="72675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6294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smtClean="0"/>
              <a:t>MASTER PLAN WITH IMPOSED KHASRA PLAN </a:t>
            </a:r>
          </a:p>
        </p:txBody>
      </p:sp>
      <p:pic>
        <p:nvPicPr>
          <p:cNvPr id="88067" name="Picture 3" descr="D:\presentation\Untitle12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2485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32004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KHASRA PLAN</a:t>
            </a:r>
            <a:endParaRPr lang="en-US" sz="3000" b="1" smtClean="0">
              <a:solidFill>
                <a:srgbClr val="FF0000"/>
              </a:solidFill>
            </a:endParaRPr>
          </a:p>
        </p:txBody>
      </p:sp>
      <p:pic>
        <p:nvPicPr>
          <p:cNvPr id="89091" name="Picture 3" descr="D:\presentation\sadasda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728662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3"/>
          <p:cNvSpPr>
            <a:spLocks noChangeArrowheads="1"/>
          </p:cNvSpPr>
          <p:nvPr/>
        </p:nvSpPr>
        <p:spPr bwMode="auto">
          <a:xfrm>
            <a:off x="228600" y="39688"/>
            <a:ext cx="129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1722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900" b="1" smtClean="0"/>
              <a:t>MAKING OF BOUNDARY FROM KHASRA PLAN </a:t>
            </a:r>
            <a:endParaRPr lang="en-US" sz="2900" b="1" smtClean="0">
              <a:solidFill>
                <a:srgbClr val="FF0000"/>
              </a:solidFill>
            </a:endParaRPr>
          </a:p>
        </p:txBody>
      </p:sp>
      <p:pic>
        <p:nvPicPr>
          <p:cNvPr id="25603" name="Content Placeholder 3" descr="U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963" y="914400"/>
            <a:ext cx="6370637" cy="5816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STEP-3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48768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LOCATION PLAN </a:t>
            </a:r>
          </a:p>
        </p:txBody>
      </p:sp>
      <p:pic>
        <p:nvPicPr>
          <p:cNvPr id="63491" name="Picture 2" descr="C:\Users\Nafees\Downloads\qwe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2000"/>
            <a:ext cx="6019800" cy="594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34290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SURVEY PLAN </a:t>
            </a:r>
          </a:p>
        </p:txBody>
      </p:sp>
      <p:pic>
        <p:nvPicPr>
          <p:cNvPr id="64515" name="Picture 2" descr="C:\Users\Nafees\Downloads\asadasdasdas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075" y="838200"/>
            <a:ext cx="7108825" cy="5791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itle 1"/>
          <p:cNvSpPr>
            <a:spLocks noGrp="1"/>
          </p:cNvSpPr>
          <p:nvPr>
            <p:ph type="title"/>
          </p:nvPr>
        </p:nvSpPr>
        <p:spPr>
          <a:xfrm>
            <a:off x="533400" y="46038"/>
            <a:ext cx="8229600" cy="6397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MORTGAGE DETAILS</a:t>
            </a:r>
            <a:endParaRPr lang="en-US" sz="3000" smtClean="0"/>
          </a:p>
        </p:txBody>
      </p:sp>
      <p:pic>
        <p:nvPicPr>
          <p:cNvPr id="57346" name="Content Placeholder 3" descr="Untitlesasdsada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685800"/>
            <a:ext cx="6643688" cy="6096000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PLOT STATEMENT</a:t>
            </a:r>
            <a:endParaRPr lang="en-US" sz="3000" smtClean="0"/>
          </a:p>
        </p:txBody>
      </p:sp>
      <p:pic>
        <p:nvPicPr>
          <p:cNvPr id="58371" name="Content Placeholder 6" descr="aaaaaaaaaaaaaaaaaaas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219200"/>
            <a:ext cx="8840788" cy="4343400"/>
          </a:xfrm>
          <a:ln w="127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10200" cy="6397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LIST OF KHASRA NOs.</a:t>
            </a:r>
            <a:endParaRPr lang="en-US" sz="3000" smtClean="0"/>
          </a:p>
        </p:txBody>
      </p:sp>
      <p:pic>
        <p:nvPicPr>
          <p:cNvPr id="94211" name="Content Placeholder 4" descr="Untitlkhed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762000"/>
            <a:ext cx="4267200" cy="5967413"/>
          </a:xfrm>
        </p:spPr>
      </p:pic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228600" y="152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STEP-16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I.B. HOUSING SOCIETY</a:t>
            </a:r>
          </a:p>
        </p:txBody>
      </p:sp>
      <p:pic>
        <p:nvPicPr>
          <p:cNvPr id="95235" name="Picture 2" descr="D:\presentation\Islamabad - PAK PWD Housing Scheme - Map - 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838200"/>
            <a:ext cx="8701087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6294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NFC EMPLOYEES CO-OPERATIVE HOUSING SOCIETY</a:t>
            </a:r>
          </a:p>
        </p:txBody>
      </p:sp>
      <p:pic>
        <p:nvPicPr>
          <p:cNvPr id="96259" name="Picture 2" descr="D:\presentation\NFN-employees-housing-scheme-Phase-1-Lahore-Master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89281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7056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P &amp; D DEPT. EMPLOYEES CO-OPERATIVE HS P-II, LAHORE</a:t>
            </a:r>
          </a:p>
        </p:txBody>
      </p:sp>
      <p:pic>
        <p:nvPicPr>
          <p:cNvPr id="97283" name="Picture 2" descr="D:\presentation\P-and-D-Fort-Housing-Scheme-Canal-Road-Lahore-Master-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42975"/>
            <a:ext cx="8305800" cy="576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3733800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smtClean="0"/>
              <a:t>ZARAJ HOUSING </a:t>
            </a:r>
            <a:r>
              <a:rPr lang="en-US" sz="3000" b="1" smtClean="0"/>
              <a:t/>
            </a:r>
            <a:br>
              <a:rPr lang="en-US" sz="3000" b="1" smtClean="0"/>
            </a:br>
            <a:r>
              <a:rPr lang="en-US" sz="2600" b="1" smtClean="0"/>
              <a:t>ZONE-V ISLAMABAD</a:t>
            </a:r>
          </a:p>
        </p:txBody>
      </p:sp>
      <p:pic>
        <p:nvPicPr>
          <p:cNvPr id="98307" name="Picture 2" descr="D:\presentation\Zaraj-Housing-Scheme-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8600"/>
            <a:ext cx="4879975" cy="646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Nafees\Downloads\than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8800"/>
            <a:ext cx="7445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5410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SURVEY PLAN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62000"/>
            <a:ext cx="8458200" cy="1447800"/>
          </a:xfrm>
        </p:spPr>
        <p:txBody>
          <a:bodyPr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smtClean="0"/>
              <a:t>Survey Plan shows the area and dimensions of a property. It include the observations made by the surveyor to define the property boundaries (any additional information).</a:t>
            </a:r>
          </a:p>
        </p:txBody>
      </p:sp>
      <p:pic>
        <p:nvPicPr>
          <p:cNvPr id="26628" name="Picture 4" descr="C:\Users\Nafees\Downloads\Unti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9400"/>
            <a:ext cx="59531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Users\Nafees\Downloads\U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213" y="2819400"/>
            <a:ext cx="401478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228600" y="15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STEP-4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49530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smtClean="0"/>
              <a:t>SURVEY PLAN (Cont…)</a:t>
            </a:r>
            <a:endParaRPr lang="en-US" sz="3000" smtClean="0"/>
          </a:p>
        </p:txBody>
      </p:sp>
      <p:pic>
        <p:nvPicPr>
          <p:cNvPr id="27651" name="Picture 2" descr="C:\Users\Nafees\Desktop\G. Magnolia Park 21.03.13 - Copy-Layout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49300"/>
            <a:ext cx="7010400" cy="59563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228600" y="152400"/>
            <a:ext cx="106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>
                <a:solidFill>
                  <a:srgbClr val="FF0000"/>
                </a:solidFill>
              </a:rPr>
              <a:t>STEP-4 Cont…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TC104033925[[fn=Droplet]]</Template>
  <TotalTime>2519</TotalTime>
  <Words>1500</Words>
  <Application>Microsoft Office PowerPoint</Application>
  <PresentationFormat>On-screen Show (4:3)</PresentationFormat>
  <Paragraphs>307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Droplet</vt:lpstr>
      <vt:lpstr>PLANNING OF A HOUSING SCHEME</vt:lpstr>
      <vt:lpstr>INTRODUCTION</vt:lpstr>
      <vt:lpstr>AREA TO BE ACQUIRED</vt:lpstr>
      <vt:lpstr>ACQUIREING KHASRA PLAN</vt:lpstr>
      <vt:lpstr>TYPES OF KHASRA PLAN</vt:lpstr>
      <vt:lpstr>TYPES OF KHASRA PLAN (Cont…)</vt:lpstr>
      <vt:lpstr>MAKING OF BOUNDARY FROM KHASRA PLAN </vt:lpstr>
      <vt:lpstr>SURVEY PLAN</vt:lpstr>
      <vt:lpstr>SURVEY PLAN (Cont…)</vt:lpstr>
      <vt:lpstr>TOPOGRAPHIC SURVEY</vt:lpstr>
      <vt:lpstr>TOPOGRAPHIC SURVEY (Cont…)</vt:lpstr>
      <vt:lpstr>TOPOGRAPHIC SURVEY (Cont…)</vt:lpstr>
      <vt:lpstr>FINALIZING THE BOUNDARY </vt:lpstr>
      <vt:lpstr>FINALIZING THE BOUNDARY (Cont…)</vt:lpstr>
      <vt:lpstr>PRE CONSIDERATIONS</vt:lpstr>
      <vt:lpstr>PRE CONSIDERATIONS (Cont…)</vt:lpstr>
      <vt:lpstr>MAKING LAYOUT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BASIC FACILITIES </vt:lpstr>
      <vt:lpstr>BASIC FACILITIES (Cont…)</vt:lpstr>
      <vt:lpstr>AREA CALCULATIONS</vt:lpstr>
      <vt:lpstr>NO. OF PLOTS REQUIRED</vt:lpstr>
      <vt:lpstr>LAND USE DISTRIBUTION AND NEIGHBORHOOD PLANNING</vt:lpstr>
      <vt:lpstr>LAND USE DISTRIBUTION AND NEIGHBORHOOD PLANNING (Cont…)</vt:lpstr>
      <vt:lpstr>IMPORTANT CONSIDERATIONS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LAND USE DISTRIBUTION AND NEIGHBORHOOD PLANNING (Cont…)</vt:lpstr>
      <vt:lpstr>LAND USE DISTRIBUTION AND NEIGHBORHOOD PLANNING (Cont…)</vt:lpstr>
      <vt:lpstr>LAND USE DISTRIBUTION AND NEIGHBORHOOD PLANNING (Cont…)</vt:lpstr>
      <vt:lpstr>MAIN COMMERCIAL CENTRE</vt:lpstr>
      <vt:lpstr>PLOTTING</vt:lpstr>
      <vt:lpstr>PRODUCING MASTER PLAN</vt:lpstr>
      <vt:lpstr>PRODUCING MASTER PLAN (Cont…)</vt:lpstr>
      <vt:lpstr>PRODUCING MASTER PLAN (Cont…)</vt:lpstr>
      <vt:lpstr>CALCULATING AREA &amp; LAND USE RULES</vt:lpstr>
      <vt:lpstr>CALCULATING AREA &amp; LAND USE RULES (Cont…)</vt:lpstr>
      <vt:lpstr>SUBMISSION DRAWINGS</vt:lpstr>
      <vt:lpstr>MASTER PLAN</vt:lpstr>
      <vt:lpstr>MASTER PLAN WITH IMPOSED KHASRA PLAN </vt:lpstr>
      <vt:lpstr>KHASRA PLAN</vt:lpstr>
      <vt:lpstr>LOCATION PLAN </vt:lpstr>
      <vt:lpstr>SURVEY PLAN </vt:lpstr>
      <vt:lpstr>MORTGAGE DETAILS</vt:lpstr>
      <vt:lpstr>PLOT STATEMENT</vt:lpstr>
      <vt:lpstr>LIST OF KHASRA NOs.</vt:lpstr>
      <vt:lpstr>I.B. HOUSING SOCIETY</vt:lpstr>
      <vt:lpstr>NFC EMPLOYEES CO-OPERATIVE HOUSING SOCIETY</vt:lpstr>
      <vt:lpstr>P &amp; D DEPT. EMPLOYEES CO-OPERATIVE HS P-II, LAHORE</vt:lpstr>
      <vt:lpstr>ZARAJ HOUSING  ZONE-V ISLAMABAD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OF A HOUSING SCHEME</dc:title>
  <dc:creator>Nafees</dc:creator>
  <cp:lastModifiedBy>AJ</cp:lastModifiedBy>
  <cp:revision>476</cp:revision>
  <dcterms:created xsi:type="dcterms:W3CDTF">2014-04-01T06:57:02Z</dcterms:created>
  <dcterms:modified xsi:type="dcterms:W3CDTF">2020-04-29T18:57:25Z</dcterms:modified>
</cp:coreProperties>
</file>